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4"/>
    <p:sldMasterId id="2147484964" r:id="rId5"/>
  </p:sldMasterIdLst>
  <p:notesMasterIdLst>
    <p:notesMasterId r:id="rId40"/>
  </p:notesMasterIdLst>
  <p:sldIdLst>
    <p:sldId id="256" r:id="rId6"/>
    <p:sldId id="257" r:id="rId7"/>
    <p:sldId id="303" r:id="rId8"/>
    <p:sldId id="261" r:id="rId9"/>
    <p:sldId id="270" r:id="rId10"/>
    <p:sldId id="260" r:id="rId11"/>
    <p:sldId id="311" r:id="rId12"/>
    <p:sldId id="300" r:id="rId13"/>
    <p:sldId id="269" r:id="rId14"/>
    <p:sldId id="308" r:id="rId15"/>
    <p:sldId id="309" r:id="rId16"/>
    <p:sldId id="283" r:id="rId17"/>
    <p:sldId id="289" r:id="rId18"/>
    <p:sldId id="282" r:id="rId19"/>
    <p:sldId id="293" r:id="rId20"/>
    <p:sldId id="306" r:id="rId21"/>
    <p:sldId id="304" r:id="rId22"/>
    <p:sldId id="296" r:id="rId23"/>
    <p:sldId id="301" r:id="rId24"/>
    <p:sldId id="295" r:id="rId25"/>
    <p:sldId id="305" r:id="rId26"/>
    <p:sldId id="307" r:id="rId27"/>
    <p:sldId id="266" r:id="rId28"/>
    <p:sldId id="262" r:id="rId29"/>
    <p:sldId id="274" r:id="rId30"/>
    <p:sldId id="275" r:id="rId31"/>
    <p:sldId id="290" r:id="rId32"/>
    <p:sldId id="280" r:id="rId33"/>
    <p:sldId id="281" r:id="rId34"/>
    <p:sldId id="288" r:id="rId35"/>
    <p:sldId id="310" r:id="rId36"/>
    <p:sldId id="299" r:id="rId37"/>
    <p:sldId id="302" r:id="rId38"/>
    <p:sldId id="291" r:id="rId39"/>
  </p:sldIdLst>
  <p:sldSz cx="9144000" cy="6858000" type="screen4x3"/>
  <p:notesSz cx="6797675" cy="9872663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7DD39A-9F50-4B1C-867B-00632BFBADCA}" v="104" dt="2024-11-15T15:29:25.0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40" autoAdjust="0"/>
  </p:normalViewPr>
  <p:slideViewPr>
    <p:cSldViewPr>
      <p:cViewPr>
        <p:scale>
          <a:sx n="60" d="100"/>
          <a:sy n="60" d="100"/>
        </p:scale>
        <p:origin x="1460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na Juntunen" userId="30e5c648-99f2-4d33-8dd5-1b613dd3ff22" providerId="ADAL" clId="{FE7DD39A-9F50-4B1C-867B-00632BFBADCA}"/>
    <pc:docChg chg="undo custSel modSld sldOrd">
      <pc:chgData name="Sanna Juntunen" userId="30e5c648-99f2-4d33-8dd5-1b613dd3ff22" providerId="ADAL" clId="{FE7DD39A-9F50-4B1C-867B-00632BFBADCA}" dt="2024-11-15T15:31:14.773" v="1460" actId="1076"/>
      <pc:docMkLst>
        <pc:docMk/>
      </pc:docMkLst>
      <pc:sldChg chg="modSp mod">
        <pc:chgData name="Sanna Juntunen" userId="30e5c648-99f2-4d33-8dd5-1b613dd3ff22" providerId="ADAL" clId="{FE7DD39A-9F50-4B1C-867B-00632BFBADCA}" dt="2024-11-15T14:31:35.120" v="1081" actId="2711"/>
        <pc:sldMkLst>
          <pc:docMk/>
          <pc:sldMk cId="0" sldId="257"/>
        </pc:sldMkLst>
        <pc:spChg chg="mod">
          <ac:chgData name="Sanna Juntunen" userId="30e5c648-99f2-4d33-8dd5-1b613dd3ff22" providerId="ADAL" clId="{FE7DD39A-9F50-4B1C-867B-00632BFBADCA}" dt="2024-11-15T14:31:35.120" v="1081" actId="2711"/>
          <ac:spMkLst>
            <pc:docMk/>
            <pc:sldMk cId="0" sldId="257"/>
            <ac:spMk id="2" creationId="{00000000-0000-0000-0000-000000000000}"/>
          </ac:spMkLst>
        </pc:spChg>
        <pc:spChg chg="mod">
          <ac:chgData name="Sanna Juntunen" userId="30e5c648-99f2-4d33-8dd5-1b613dd3ff22" providerId="ADAL" clId="{FE7DD39A-9F50-4B1C-867B-00632BFBADCA}" dt="2024-11-15T13:58:56.748" v="492" actId="20577"/>
          <ac:spMkLst>
            <pc:docMk/>
            <pc:sldMk cId="0" sldId="257"/>
            <ac:spMk id="25603" creationId="{00000000-0000-0000-0000-000000000000}"/>
          </ac:spMkLst>
        </pc:spChg>
        <pc:picChg chg="mod">
          <ac:chgData name="Sanna Juntunen" userId="30e5c648-99f2-4d33-8dd5-1b613dd3ff22" providerId="ADAL" clId="{FE7DD39A-9F50-4B1C-867B-00632BFBADCA}" dt="2024-11-15T14:02:21.592" v="495" actId="14826"/>
          <ac:picMkLst>
            <pc:docMk/>
            <pc:sldMk cId="0" sldId="257"/>
            <ac:picMk id="3" creationId="{00000000-0000-0000-0000-000000000000}"/>
          </ac:picMkLst>
        </pc:picChg>
        <pc:picChg chg="mod">
          <ac:chgData name="Sanna Juntunen" userId="30e5c648-99f2-4d33-8dd5-1b613dd3ff22" providerId="ADAL" clId="{FE7DD39A-9F50-4B1C-867B-00632BFBADCA}" dt="2024-11-15T14:00:30.107" v="493" actId="14826"/>
          <ac:picMkLst>
            <pc:docMk/>
            <pc:sldMk cId="0" sldId="257"/>
            <ac:picMk id="25604" creationId="{00000000-0000-0000-0000-000000000000}"/>
          </ac:picMkLst>
        </pc:picChg>
        <pc:picChg chg="mod">
          <ac:chgData name="Sanna Juntunen" userId="30e5c648-99f2-4d33-8dd5-1b613dd3ff22" providerId="ADAL" clId="{FE7DD39A-9F50-4B1C-867B-00632BFBADCA}" dt="2024-11-15T14:01:31.173" v="494" actId="14826"/>
          <ac:picMkLst>
            <pc:docMk/>
            <pc:sldMk cId="0" sldId="257"/>
            <ac:picMk id="25605" creationId="{00000000-0000-0000-0000-000000000000}"/>
          </ac:picMkLst>
        </pc:picChg>
      </pc:sldChg>
      <pc:sldChg chg="addSp delSp modSp mod setBg">
        <pc:chgData name="Sanna Juntunen" userId="30e5c648-99f2-4d33-8dd5-1b613dd3ff22" providerId="ADAL" clId="{FE7DD39A-9F50-4B1C-867B-00632BFBADCA}" dt="2024-11-15T14:11:42.318" v="869" actId="26606"/>
        <pc:sldMkLst>
          <pc:docMk/>
          <pc:sldMk cId="0" sldId="260"/>
        </pc:sldMkLst>
        <pc:spChg chg="mod">
          <ac:chgData name="Sanna Juntunen" userId="30e5c648-99f2-4d33-8dd5-1b613dd3ff22" providerId="ADAL" clId="{FE7DD39A-9F50-4B1C-867B-00632BFBADCA}" dt="2024-11-15T14:11:42.318" v="869" actId="26606"/>
          <ac:spMkLst>
            <pc:docMk/>
            <pc:sldMk cId="0" sldId="260"/>
            <ac:spMk id="2" creationId="{00000000-0000-0000-0000-000000000000}"/>
          </ac:spMkLst>
        </pc:spChg>
        <pc:spChg chg="mod">
          <ac:chgData name="Sanna Juntunen" userId="30e5c648-99f2-4d33-8dd5-1b613dd3ff22" providerId="ADAL" clId="{FE7DD39A-9F50-4B1C-867B-00632BFBADCA}" dt="2024-11-15T14:11:42.318" v="869" actId="26606"/>
          <ac:spMkLst>
            <pc:docMk/>
            <pc:sldMk cId="0" sldId="260"/>
            <ac:spMk id="29699" creationId="{00000000-0000-0000-0000-000000000000}"/>
          </ac:spMkLst>
        </pc:spChg>
        <pc:spChg chg="add del">
          <ac:chgData name="Sanna Juntunen" userId="30e5c648-99f2-4d33-8dd5-1b613dd3ff22" providerId="ADAL" clId="{FE7DD39A-9F50-4B1C-867B-00632BFBADCA}" dt="2024-11-15T14:11:42.318" v="869" actId="26606"/>
          <ac:spMkLst>
            <pc:docMk/>
            <pc:sldMk cId="0" sldId="260"/>
            <ac:spMk id="29701" creationId="{231BF440-39FA-4087-84CC-2EEC0BBDAF29}"/>
          </ac:spMkLst>
        </pc:spChg>
        <pc:spChg chg="add del">
          <ac:chgData name="Sanna Juntunen" userId="30e5c648-99f2-4d33-8dd5-1b613dd3ff22" providerId="ADAL" clId="{FE7DD39A-9F50-4B1C-867B-00632BFBADCA}" dt="2024-11-15T14:11:42.318" v="869" actId="26606"/>
          <ac:spMkLst>
            <pc:docMk/>
            <pc:sldMk cId="0" sldId="260"/>
            <ac:spMk id="29702" creationId="{F04E4CBA-303B-48BD-8451-C2701CB0EEBF}"/>
          </ac:spMkLst>
        </pc:spChg>
        <pc:spChg chg="add del">
          <ac:chgData name="Sanna Juntunen" userId="30e5c648-99f2-4d33-8dd5-1b613dd3ff22" providerId="ADAL" clId="{FE7DD39A-9F50-4B1C-867B-00632BFBADCA}" dt="2024-11-07T11:23:22.760" v="181" actId="26606"/>
          <ac:spMkLst>
            <pc:docMk/>
            <pc:sldMk cId="0" sldId="260"/>
            <ac:spMk id="29704" creationId="{394842B0-684D-44CC-B4BC-D13331CFD290}"/>
          </ac:spMkLst>
        </pc:spChg>
        <pc:spChg chg="add del">
          <ac:chgData name="Sanna Juntunen" userId="30e5c648-99f2-4d33-8dd5-1b613dd3ff22" providerId="ADAL" clId="{FE7DD39A-9F50-4B1C-867B-00632BFBADCA}" dt="2024-11-07T11:23:22.760" v="181" actId="26606"/>
          <ac:spMkLst>
            <pc:docMk/>
            <pc:sldMk cId="0" sldId="260"/>
            <ac:spMk id="29706" creationId="{4C2A3DC3-F495-4B99-9FF3-3FB30D63235E}"/>
          </ac:spMkLst>
        </pc:spChg>
        <pc:spChg chg="add del">
          <ac:chgData name="Sanna Juntunen" userId="30e5c648-99f2-4d33-8dd5-1b613dd3ff22" providerId="ADAL" clId="{FE7DD39A-9F50-4B1C-867B-00632BFBADCA}" dt="2024-11-15T14:11:42.318" v="869" actId="26606"/>
          <ac:spMkLst>
            <pc:docMk/>
            <pc:sldMk cId="0" sldId="260"/>
            <ac:spMk id="29708" creationId="{F6CA58B3-AFCC-4A40-9882-50D5080879B0}"/>
          </ac:spMkLst>
        </pc:spChg>
        <pc:spChg chg="add del">
          <ac:chgData name="Sanna Juntunen" userId="30e5c648-99f2-4d33-8dd5-1b613dd3ff22" providerId="ADAL" clId="{FE7DD39A-9F50-4B1C-867B-00632BFBADCA}" dt="2024-11-15T14:11:42.318" v="869" actId="26606"/>
          <ac:spMkLst>
            <pc:docMk/>
            <pc:sldMk cId="0" sldId="260"/>
            <ac:spMk id="29710" creationId="{75C56826-D4E5-42ED-8529-079651CB3005}"/>
          </ac:spMkLst>
        </pc:spChg>
        <pc:spChg chg="add del">
          <ac:chgData name="Sanna Juntunen" userId="30e5c648-99f2-4d33-8dd5-1b613dd3ff22" providerId="ADAL" clId="{FE7DD39A-9F50-4B1C-867B-00632BFBADCA}" dt="2024-11-15T14:11:42.318" v="869" actId="26606"/>
          <ac:spMkLst>
            <pc:docMk/>
            <pc:sldMk cId="0" sldId="260"/>
            <ac:spMk id="29712" creationId="{82095FCE-EF05-4443-B97A-85DEE3A5CA17}"/>
          </ac:spMkLst>
        </pc:spChg>
        <pc:spChg chg="add del">
          <ac:chgData name="Sanna Juntunen" userId="30e5c648-99f2-4d33-8dd5-1b613dd3ff22" providerId="ADAL" clId="{FE7DD39A-9F50-4B1C-867B-00632BFBADCA}" dt="2024-11-15T14:11:42.318" v="869" actId="26606"/>
          <ac:spMkLst>
            <pc:docMk/>
            <pc:sldMk cId="0" sldId="260"/>
            <ac:spMk id="29714" creationId="{CA00AE6B-AA30-4CF8-BA6F-339B780AD76C}"/>
          </ac:spMkLst>
        </pc:spChg>
        <pc:picChg chg="mod ord">
          <ac:chgData name="Sanna Juntunen" userId="30e5c648-99f2-4d33-8dd5-1b613dd3ff22" providerId="ADAL" clId="{FE7DD39A-9F50-4B1C-867B-00632BFBADCA}" dt="2024-11-15T14:11:42.318" v="869" actId="26606"/>
          <ac:picMkLst>
            <pc:docMk/>
            <pc:sldMk cId="0" sldId="260"/>
            <ac:picMk id="5" creationId="{00000000-0000-0000-0000-000000000000}"/>
          </ac:picMkLst>
        </pc:picChg>
        <pc:picChg chg="mod ord">
          <ac:chgData name="Sanna Juntunen" userId="30e5c648-99f2-4d33-8dd5-1b613dd3ff22" providerId="ADAL" clId="{FE7DD39A-9F50-4B1C-867B-00632BFBADCA}" dt="2024-11-15T14:11:42.318" v="869" actId="26606"/>
          <ac:picMkLst>
            <pc:docMk/>
            <pc:sldMk cId="0" sldId="260"/>
            <ac:picMk id="6" creationId="{00000000-0000-0000-0000-000000000000}"/>
          </ac:picMkLst>
        </pc:picChg>
      </pc:sldChg>
      <pc:sldChg chg="modSp mod">
        <pc:chgData name="Sanna Juntunen" userId="30e5c648-99f2-4d33-8dd5-1b613dd3ff22" providerId="ADAL" clId="{FE7DD39A-9F50-4B1C-867B-00632BFBADCA}" dt="2024-11-15T14:08:42.565" v="855" actId="14100"/>
        <pc:sldMkLst>
          <pc:docMk/>
          <pc:sldMk cId="0" sldId="261"/>
        </pc:sldMkLst>
        <pc:spChg chg="mod">
          <ac:chgData name="Sanna Juntunen" userId="30e5c648-99f2-4d33-8dd5-1b613dd3ff22" providerId="ADAL" clId="{FE7DD39A-9F50-4B1C-867B-00632BFBADCA}" dt="2024-11-15T14:08:28.805" v="853" actId="20577"/>
          <ac:spMkLst>
            <pc:docMk/>
            <pc:sldMk cId="0" sldId="261"/>
            <ac:spMk id="26627" creationId="{00000000-0000-0000-0000-000000000000}"/>
          </ac:spMkLst>
        </pc:spChg>
        <pc:picChg chg="mod">
          <ac:chgData name="Sanna Juntunen" userId="30e5c648-99f2-4d33-8dd5-1b613dd3ff22" providerId="ADAL" clId="{FE7DD39A-9F50-4B1C-867B-00632BFBADCA}" dt="2024-11-15T14:08:42.565" v="855" actId="14100"/>
          <ac:picMkLst>
            <pc:docMk/>
            <pc:sldMk cId="0" sldId="261"/>
            <ac:picMk id="26629" creationId="{00000000-0000-0000-0000-000000000000}"/>
          </ac:picMkLst>
        </pc:picChg>
      </pc:sldChg>
      <pc:sldChg chg="modSp">
        <pc:chgData name="Sanna Juntunen" userId="30e5c648-99f2-4d33-8dd5-1b613dd3ff22" providerId="ADAL" clId="{FE7DD39A-9F50-4B1C-867B-00632BFBADCA}" dt="2024-11-15T14:55:02.200" v="1293" actId="14826"/>
        <pc:sldMkLst>
          <pc:docMk/>
          <pc:sldMk cId="0" sldId="262"/>
        </pc:sldMkLst>
        <pc:picChg chg="mod">
          <ac:chgData name="Sanna Juntunen" userId="30e5c648-99f2-4d33-8dd5-1b613dd3ff22" providerId="ADAL" clId="{FE7DD39A-9F50-4B1C-867B-00632BFBADCA}" dt="2024-11-15T14:55:02.200" v="1293" actId="14826"/>
          <ac:picMkLst>
            <pc:docMk/>
            <pc:sldMk cId="0" sldId="262"/>
            <ac:picMk id="4" creationId="{00000000-0000-0000-0000-000000000000}"/>
          </ac:picMkLst>
        </pc:picChg>
      </pc:sldChg>
      <pc:sldChg chg="addSp delSp modSp mod setBg">
        <pc:chgData name="Sanna Juntunen" userId="30e5c648-99f2-4d33-8dd5-1b613dd3ff22" providerId="ADAL" clId="{FE7DD39A-9F50-4B1C-867B-00632BFBADCA}" dt="2024-11-15T14:54:19.304" v="1291" actId="1076"/>
        <pc:sldMkLst>
          <pc:docMk/>
          <pc:sldMk cId="0" sldId="266"/>
        </pc:sldMkLst>
        <pc:spChg chg="mod">
          <ac:chgData name="Sanna Juntunen" userId="30e5c648-99f2-4d33-8dd5-1b613dd3ff22" providerId="ADAL" clId="{FE7DD39A-9F50-4B1C-867B-00632BFBADCA}" dt="2024-11-15T14:53:53.075" v="1284" actId="962"/>
          <ac:spMkLst>
            <pc:docMk/>
            <pc:sldMk cId="0" sldId="266"/>
            <ac:spMk id="2" creationId="{00000000-0000-0000-0000-000000000000}"/>
          </ac:spMkLst>
        </pc:spChg>
        <pc:spChg chg="mod ord">
          <ac:chgData name="Sanna Juntunen" userId="30e5c648-99f2-4d33-8dd5-1b613dd3ff22" providerId="ADAL" clId="{FE7DD39A-9F50-4B1C-867B-00632BFBADCA}" dt="2024-11-15T14:54:19.304" v="1291" actId="1076"/>
          <ac:spMkLst>
            <pc:docMk/>
            <pc:sldMk cId="0" sldId="266"/>
            <ac:spMk id="36866" creationId="{00000000-0000-0000-0000-000000000000}"/>
          </ac:spMkLst>
        </pc:spChg>
        <pc:spChg chg="add">
          <ac:chgData name="Sanna Juntunen" userId="30e5c648-99f2-4d33-8dd5-1b613dd3ff22" providerId="ADAL" clId="{FE7DD39A-9F50-4B1C-867B-00632BFBADCA}" dt="2024-11-15T14:53:44.399" v="1281" actId="26606"/>
          <ac:spMkLst>
            <pc:docMk/>
            <pc:sldMk cId="0" sldId="266"/>
            <ac:spMk id="36875" creationId="{B1595A09-E336-4D1B-9B3A-06A2287A54E2}"/>
          </ac:spMkLst>
        </pc:spChg>
        <pc:spChg chg="add">
          <ac:chgData name="Sanna Juntunen" userId="30e5c648-99f2-4d33-8dd5-1b613dd3ff22" providerId="ADAL" clId="{FE7DD39A-9F50-4B1C-867B-00632BFBADCA}" dt="2024-11-15T14:53:44.399" v="1281" actId="26606"/>
          <ac:spMkLst>
            <pc:docMk/>
            <pc:sldMk cId="0" sldId="266"/>
            <ac:spMk id="36877" creationId="{3540989C-C7B8-473B-BF87-6F2DA6A90006}"/>
          </ac:spMkLst>
        </pc:spChg>
        <pc:picChg chg="del">
          <ac:chgData name="Sanna Juntunen" userId="30e5c648-99f2-4d33-8dd5-1b613dd3ff22" providerId="ADAL" clId="{FE7DD39A-9F50-4B1C-867B-00632BFBADCA}" dt="2024-11-15T14:50:43.014" v="1274" actId="478"/>
          <ac:picMkLst>
            <pc:docMk/>
            <pc:sldMk cId="0" sldId="266"/>
            <ac:picMk id="4" creationId="{886D6E4F-F310-45F1-B4EF-3E51E1C86147}"/>
          </ac:picMkLst>
        </pc:picChg>
        <pc:picChg chg="mod">
          <ac:chgData name="Sanna Juntunen" userId="30e5c648-99f2-4d33-8dd5-1b613dd3ff22" providerId="ADAL" clId="{FE7DD39A-9F50-4B1C-867B-00632BFBADCA}" dt="2024-11-15T14:53:53.075" v="1283" actId="27614"/>
          <ac:picMkLst>
            <pc:docMk/>
            <pc:sldMk cId="0" sldId="266"/>
            <ac:picMk id="36870" creationId="{00000000-0000-0000-0000-000000000000}"/>
          </ac:picMkLst>
        </pc:picChg>
      </pc:sldChg>
      <pc:sldChg chg="modSp mod">
        <pc:chgData name="Sanna Juntunen" userId="30e5c648-99f2-4d33-8dd5-1b613dd3ff22" providerId="ADAL" clId="{FE7DD39A-9F50-4B1C-867B-00632BFBADCA}" dt="2024-11-15T14:17:34.532" v="956" actId="20577"/>
        <pc:sldMkLst>
          <pc:docMk/>
          <pc:sldMk cId="0" sldId="269"/>
        </pc:sldMkLst>
        <pc:spChg chg="mod">
          <ac:chgData name="Sanna Juntunen" userId="30e5c648-99f2-4d33-8dd5-1b613dd3ff22" providerId="ADAL" clId="{FE7DD39A-9F50-4B1C-867B-00632BFBADCA}" dt="2024-11-15T14:17:34.532" v="956" actId="20577"/>
          <ac:spMkLst>
            <pc:docMk/>
            <pc:sldMk cId="0" sldId="269"/>
            <ac:spMk id="31749" creationId="{00000000-0000-0000-0000-000000000000}"/>
          </ac:spMkLst>
        </pc:spChg>
        <pc:picChg chg="mod">
          <ac:chgData name="Sanna Juntunen" userId="30e5c648-99f2-4d33-8dd5-1b613dd3ff22" providerId="ADAL" clId="{FE7DD39A-9F50-4B1C-867B-00632BFBADCA}" dt="2024-11-15T14:16:19.168" v="885" actId="1076"/>
          <ac:picMkLst>
            <pc:docMk/>
            <pc:sldMk cId="0" sldId="269"/>
            <ac:picMk id="31748" creationId="{00000000-0000-0000-0000-000000000000}"/>
          </ac:picMkLst>
        </pc:picChg>
      </pc:sldChg>
      <pc:sldChg chg="modSp mod">
        <pc:chgData name="Sanna Juntunen" userId="30e5c648-99f2-4d33-8dd5-1b613dd3ff22" providerId="ADAL" clId="{FE7DD39A-9F50-4B1C-867B-00632BFBADCA}" dt="2024-11-15T14:32:03.372" v="1083" actId="14100"/>
        <pc:sldMkLst>
          <pc:docMk/>
          <pc:sldMk cId="0" sldId="270"/>
        </pc:sldMkLst>
        <pc:spChg chg="mod">
          <ac:chgData name="Sanna Juntunen" userId="30e5c648-99f2-4d33-8dd5-1b613dd3ff22" providerId="ADAL" clId="{FE7DD39A-9F50-4B1C-867B-00632BFBADCA}" dt="2024-11-15T14:32:03.372" v="1083" actId="14100"/>
          <ac:spMkLst>
            <pc:docMk/>
            <pc:sldMk cId="0" sldId="270"/>
            <ac:spMk id="7" creationId="{B5DFC9A1-156E-44B5-ABEE-8380C95A002B}"/>
          </ac:spMkLst>
        </pc:spChg>
      </pc:sldChg>
      <pc:sldChg chg="addSp delSp modSp mod setBg modAnim">
        <pc:chgData name="Sanna Juntunen" userId="30e5c648-99f2-4d33-8dd5-1b613dd3ff22" providerId="ADAL" clId="{FE7DD39A-9F50-4B1C-867B-00632BFBADCA}" dt="2024-11-15T15:31:14.773" v="1460" actId="1076"/>
        <pc:sldMkLst>
          <pc:docMk/>
          <pc:sldMk cId="0" sldId="275"/>
        </pc:sldMkLst>
        <pc:spChg chg="mod">
          <ac:chgData name="Sanna Juntunen" userId="30e5c648-99f2-4d33-8dd5-1b613dd3ff22" providerId="ADAL" clId="{FE7DD39A-9F50-4B1C-867B-00632BFBADCA}" dt="2024-11-15T15:29:55.767" v="1451" actId="207"/>
          <ac:spMkLst>
            <pc:docMk/>
            <pc:sldMk cId="0" sldId="275"/>
            <ac:spMk id="2" creationId="{00000000-0000-0000-0000-000000000000}"/>
          </ac:spMkLst>
        </pc:spChg>
        <pc:spChg chg="add del">
          <ac:chgData name="Sanna Juntunen" userId="30e5c648-99f2-4d33-8dd5-1b613dd3ff22" providerId="ADAL" clId="{FE7DD39A-9F50-4B1C-867B-00632BFBADCA}" dt="2024-11-15T15:29:43.488" v="1447" actId="26606"/>
          <ac:spMkLst>
            <pc:docMk/>
            <pc:sldMk cId="0" sldId="275"/>
            <ac:spMk id="17" creationId="{5680AF7D-F3E9-4098-845A-48B3971D8928}"/>
          </ac:spMkLst>
        </pc:spChg>
        <pc:spChg chg="add del">
          <ac:chgData name="Sanna Juntunen" userId="30e5c648-99f2-4d33-8dd5-1b613dd3ff22" providerId="ADAL" clId="{FE7DD39A-9F50-4B1C-867B-00632BFBADCA}" dt="2024-11-15T15:29:43.488" v="1447" actId="26606"/>
          <ac:spMkLst>
            <pc:docMk/>
            <pc:sldMk cId="0" sldId="275"/>
            <ac:spMk id="19" creationId="{8EA2E5B2-7E46-41D7-993E-1472B65EDE2D}"/>
          </ac:spMkLst>
        </pc:spChg>
        <pc:spChg chg="add del">
          <ac:chgData name="Sanna Juntunen" userId="30e5c648-99f2-4d33-8dd5-1b613dd3ff22" providerId="ADAL" clId="{FE7DD39A-9F50-4B1C-867B-00632BFBADCA}" dt="2024-11-15T15:29:43.488" v="1447" actId="26606"/>
          <ac:spMkLst>
            <pc:docMk/>
            <pc:sldMk cId="0" sldId="275"/>
            <ac:spMk id="21" creationId="{789E161B-D345-4E9F-985D-649330815F57}"/>
          </ac:spMkLst>
        </pc:spChg>
        <pc:spChg chg="add">
          <ac:chgData name="Sanna Juntunen" userId="30e5c648-99f2-4d33-8dd5-1b613dd3ff22" providerId="ADAL" clId="{FE7DD39A-9F50-4B1C-867B-00632BFBADCA}" dt="2024-11-15T15:29:43.501" v="1448" actId="26606"/>
          <ac:spMkLst>
            <pc:docMk/>
            <pc:sldMk cId="0" sldId="275"/>
            <ac:spMk id="23" creationId="{CA4BD6EE-7B51-447C-AAB3-028B7A3E515D}"/>
          </ac:spMkLst>
        </pc:spChg>
        <pc:spChg chg="add">
          <ac:chgData name="Sanna Juntunen" userId="30e5c648-99f2-4d33-8dd5-1b613dd3ff22" providerId="ADAL" clId="{FE7DD39A-9F50-4B1C-867B-00632BFBADCA}" dt="2024-11-15T15:29:43.501" v="1448" actId="26606"/>
          <ac:spMkLst>
            <pc:docMk/>
            <pc:sldMk cId="0" sldId="275"/>
            <ac:spMk id="24" creationId="{6B5FF7CD-712E-4187-BFF5-B192FFB33A49}"/>
          </ac:spMkLst>
        </pc:spChg>
        <pc:picChg chg="mod ord">
          <ac:chgData name="Sanna Juntunen" userId="30e5c648-99f2-4d33-8dd5-1b613dd3ff22" providerId="ADAL" clId="{FE7DD39A-9F50-4B1C-867B-00632BFBADCA}" dt="2024-11-15T15:31:09.582" v="1459" actId="14100"/>
          <ac:picMkLst>
            <pc:docMk/>
            <pc:sldMk cId="0" sldId="275"/>
            <ac:picMk id="3" creationId="{00000000-0000-0000-0000-000000000000}"/>
          </ac:picMkLst>
        </pc:picChg>
        <pc:picChg chg="del">
          <ac:chgData name="Sanna Juntunen" userId="30e5c648-99f2-4d33-8dd5-1b613dd3ff22" providerId="ADAL" clId="{FE7DD39A-9F50-4B1C-867B-00632BFBADCA}" dt="2024-11-15T15:21:40.448" v="1439" actId="478"/>
          <ac:picMkLst>
            <pc:docMk/>
            <pc:sldMk cId="0" sldId="275"/>
            <ac:picMk id="4" creationId="{00000000-0000-0000-0000-000000000000}"/>
          </ac:picMkLst>
        </pc:picChg>
        <pc:picChg chg="add mod">
          <ac:chgData name="Sanna Juntunen" userId="30e5c648-99f2-4d33-8dd5-1b613dd3ff22" providerId="ADAL" clId="{FE7DD39A-9F50-4B1C-867B-00632BFBADCA}" dt="2024-11-15T15:31:14.773" v="1460" actId="1076"/>
          <ac:picMkLst>
            <pc:docMk/>
            <pc:sldMk cId="0" sldId="275"/>
            <ac:picMk id="5" creationId="{9D92CC2A-1AB4-DAC8-E89D-E387B98E6201}"/>
          </ac:picMkLst>
        </pc:picChg>
        <pc:picChg chg="del">
          <ac:chgData name="Sanna Juntunen" userId="30e5c648-99f2-4d33-8dd5-1b613dd3ff22" providerId="ADAL" clId="{FE7DD39A-9F50-4B1C-867B-00632BFBADCA}" dt="2024-11-15T15:21:44.181" v="1440" actId="478"/>
          <ac:picMkLst>
            <pc:docMk/>
            <pc:sldMk cId="0" sldId="275"/>
            <ac:picMk id="7" creationId="{00000000-0000-0000-0000-000000000000}"/>
          </ac:picMkLst>
        </pc:picChg>
        <pc:picChg chg="mod ord">
          <ac:chgData name="Sanna Juntunen" userId="30e5c648-99f2-4d33-8dd5-1b613dd3ff22" providerId="ADAL" clId="{FE7DD39A-9F50-4B1C-867B-00632BFBADCA}" dt="2024-11-15T15:30:24.364" v="1453" actId="1076"/>
          <ac:picMkLst>
            <pc:docMk/>
            <pc:sldMk cId="0" sldId="275"/>
            <ac:picMk id="12" creationId="{00000000-0000-0000-0000-000000000000}"/>
          </ac:picMkLst>
        </pc:picChg>
      </pc:sldChg>
      <pc:sldChg chg="delSp modSp mod">
        <pc:chgData name="Sanna Juntunen" userId="30e5c648-99f2-4d33-8dd5-1b613dd3ff22" providerId="ADAL" clId="{FE7DD39A-9F50-4B1C-867B-00632BFBADCA}" dt="2024-11-15T14:36:00.091" v="1177" actId="255"/>
        <pc:sldMkLst>
          <pc:docMk/>
          <pc:sldMk cId="0" sldId="282"/>
        </pc:sldMkLst>
        <pc:spChg chg="mod">
          <ac:chgData name="Sanna Juntunen" userId="30e5c648-99f2-4d33-8dd5-1b613dd3ff22" providerId="ADAL" clId="{FE7DD39A-9F50-4B1C-867B-00632BFBADCA}" dt="2024-11-15T14:36:00.091" v="1177" actId="255"/>
          <ac:spMkLst>
            <pc:docMk/>
            <pc:sldMk cId="0" sldId="282"/>
            <ac:spMk id="2" creationId="{00000000-0000-0000-0000-000000000000}"/>
          </ac:spMkLst>
        </pc:spChg>
        <pc:spChg chg="del">
          <ac:chgData name="Sanna Juntunen" userId="30e5c648-99f2-4d33-8dd5-1b613dd3ff22" providerId="ADAL" clId="{FE7DD39A-9F50-4B1C-867B-00632BFBADCA}" dt="2024-11-15T14:18:54.917" v="958" actId="478"/>
          <ac:spMkLst>
            <pc:docMk/>
            <pc:sldMk cId="0" sldId="282"/>
            <ac:spMk id="6" creationId="{00000000-0000-0000-0000-000000000000}"/>
          </ac:spMkLst>
        </pc:spChg>
      </pc:sldChg>
      <pc:sldChg chg="addSp modSp mod setBg addAnim modAnim">
        <pc:chgData name="Sanna Juntunen" userId="30e5c648-99f2-4d33-8dd5-1b613dd3ff22" providerId="ADAL" clId="{FE7DD39A-9F50-4B1C-867B-00632BFBADCA}" dt="2024-11-15T15:06:30.156" v="1407"/>
        <pc:sldMkLst>
          <pc:docMk/>
          <pc:sldMk cId="0" sldId="283"/>
        </pc:sldMkLst>
        <pc:spChg chg="mod ord">
          <ac:chgData name="Sanna Juntunen" userId="30e5c648-99f2-4d33-8dd5-1b613dd3ff22" providerId="ADAL" clId="{FE7DD39A-9F50-4B1C-867B-00632BFBADCA}" dt="2024-11-15T14:35:26.473" v="1176" actId="6549"/>
          <ac:spMkLst>
            <pc:docMk/>
            <pc:sldMk cId="0" sldId="283"/>
            <ac:spMk id="2" creationId="{00000000-0000-0000-0000-000000000000}"/>
          </ac:spMkLst>
        </pc:spChg>
        <pc:spChg chg="add">
          <ac:chgData name="Sanna Juntunen" userId="30e5c648-99f2-4d33-8dd5-1b613dd3ff22" providerId="ADAL" clId="{FE7DD39A-9F50-4B1C-867B-00632BFBADCA}" dt="2024-11-15T14:29:48.228" v="1073" actId="26606"/>
          <ac:spMkLst>
            <pc:docMk/>
            <pc:sldMk cId="0" sldId="283"/>
            <ac:spMk id="32780" creationId="{D48D9584-D2FD-48CE-9E17-4E250B743B5F}"/>
          </ac:spMkLst>
        </pc:spChg>
        <pc:spChg chg="add">
          <ac:chgData name="Sanna Juntunen" userId="30e5c648-99f2-4d33-8dd5-1b613dd3ff22" providerId="ADAL" clId="{FE7DD39A-9F50-4B1C-867B-00632BFBADCA}" dt="2024-11-15T14:29:48.228" v="1073" actId="26606"/>
          <ac:spMkLst>
            <pc:docMk/>
            <pc:sldMk cId="0" sldId="283"/>
            <ac:spMk id="32782" creationId="{CA17DEF4-6C5D-41C6-8D93-5C7CFD7ADA5E}"/>
          </ac:spMkLst>
        </pc:spChg>
        <pc:spChg chg="add">
          <ac:chgData name="Sanna Juntunen" userId="30e5c648-99f2-4d33-8dd5-1b613dd3ff22" providerId="ADAL" clId="{FE7DD39A-9F50-4B1C-867B-00632BFBADCA}" dt="2024-11-15T14:29:48.228" v="1073" actId="26606"/>
          <ac:spMkLst>
            <pc:docMk/>
            <pc:sldMk cId="0" sldId="283"/>
            <ac:spMk id="32784" creationId="{22BBC5A3-5C8C-4FB9-AEFF-8778D2C98D29}"/>
          </ac:spMkLst>
        </pc:spChg>
        <pc:spChg chg="add">
          <ac:chgData name="Sanna Juntunen" userId="30e5c648-99f2-4d33-8dd5-1b613dd3ff22" providerId="ADAL" clId="{FE7DD39A-9F50-4B1C-867B-00632BFBADCA}" dt="2024-11-15T14:29:48.228" v="1073" actId="26606"/>
          <ac:spMkLst>
            <pc:docMk/>
            <pc:sldMk cId="0" sldId="283"/>
            <ac:spMk id="32786" creationId="{3BB917E8-D696-4787-96D6-521A9C42F9A5}"/>
          </ac:spMkLst>
        </pc:spChg>
        <pc:spChg chg="add">
          <ac:chgData name="Sanna Juntunen" userId="30e5c648-99f2-4d33-8dd5-1b613dd3ff22" providerId="ADAL" clId="{FE7DD39A-9F50-4B1C-867B-00632BFBADCA}" dt="2024-11-15T14:29:48.228" v="1073" actId="26606"/>
          <ac:spMkLst>
            <pc:docMk/>
            <pc:sldMk cId="0" sldId="283"/>
            <ac:spMk id="32788" creationId="{39F4C545-E278-42ED-9B78-2EBA464444A3}"/>
          </ac:spMkLst>
        </pc:spChg>
        <pc:picChg chg="mod">
          <ac:chgData name="Sanna Juntunen" userId="30e5c648-99f2-4d33-8dd5-1b613dd3ff22" providerId="ADAL" clId="{FE7DD39A-9F50-4B1C-867B-00632BFBADCA}" dt="2024-11-15T14:29:58.566" v="1077" actId="27614"/>
          <ac:picMkLst>
            <pc:docMk/>
            <pc:sldMk cId="0" sldId="283"/>
            <ac:picMk id="32771" creationId="{00000000-0000-0000-0000-000000000000}"/>
          </ac:picMkLst>
        </pc:picChg>
        <pc:picChg chg="mod ord">
          <ac:chgData name="Sanna Juntunen" userId="30e5c648-99f2-4d33-8dd5-1b613dd3ff22" providerId="ADAL" clId="{FE7DD39A-9F50-4B1C-867B-00632BFBADCA}" dt="2024-11-15T14:29:58.708" v="1078" actId="27614"/>
          <ac:picMkLst>
            <pc:docMk/>
            <pc:sldMk cId="0" sldId="283"/>
            <ac:picMk id="32773" creationId="{00000000-0000-0000-0000-000000000000}"/>
          </ac:picMkLst>
        </pc:picChg>
        <pc:picChg chg="mod">
          <ac:chgData name="Sanna Juntunen" userId="30e5c648-99f2-4d33-8dd5-1b613dd3ff22" providerId="ADAL" clId="{FE7DD39A-9F50-4B1C-867B-00632BFBADCA}" dt="2024-11-15T14:29:58.059" v="1075" actId="27614"/>
          <ac:picMkLst>
            <pc:docMk/>
            <pc:sldMk cId="0" sldId="283"/>
            <ac:picMk id="32774" creationId="{00000000-0000-0000-0000-000000000000}"/>
          </ac:picMkLst>
        </pc:picChg>
        <pc:picChg chg="mod">
          <ac:chgData name="Sanna Juntunen" userId="30e5c648-99f2-4d33-8dd5-1b613dd3ff22" providerId="ADAL" clId="{FE7DD39A-9F50-4B1C-867B-00632BFBADCA}" dt="2024-11-15T14:29:58.362" v="1076" actId="27614"/>
          <ac:picMkLst>
            <pc:docMk/>
            <pc:sldMk cId="0" sldId="283"/>
            <ac:picMk id="32775" creationId="{00000000-0000-0000-0000-000000000000}"/>
          </ac:picMkLst>
        </pc:picChg>
      </pc:sldChg>
      <pc:sldChg chg="modSp mod">
        <pc:chgData name="Sanna Juntunen" userId="30e5c648-99f2-4d33-8dd5-1b613dd3ff22" providerId="ADAL" clId="{FE7DD39A-9F50-4B1C-867B-00632BFBADCA}" dt="2024-11-15T15:02:37.517" v="1401" actId="1076"/>
        <pc:sldMkLst>
          <pc:docMk/>
          <pc:sldMk cId="0" sldId="288"/>
        </pc:sldMkLst>
        <pc:spChg chg="mod">
          <ac:chgData name="Sanna Juntunen" userId="30e5c648-99f2-4d33-8dd5-1b613dd3ff22" providerId="ADAL" clId="{FE7DD39A-9F50-4B1C-867B-00632BFBADCA}" dt="2024-11-15T15:02:37.517" v="1401" actId="1076"/>
          <ac:spMkLst>
            <pc:docMk/>
            <pc:sldMk cId="0" sldId="288"/>
            <ac:spMk id="2" creationId="{00000000-0000-0000-0000-000000000000}"/>
          </ac:spMkLst>
        </pc:spChg>
      </pc:sldChg>
      <pc:sldChg chg="addSp delSp modSp mod ord setBg setFolMasterObjs">
        <pc:chgData name="Sanna Juntunen" userId="30e5c648-99f2-4d33-8dd5-1b613dd3ff22" providerId="ADAL" clId="{FE7DD39A-9F50-4B1C-867B-00632BFBADCA}" dt="2024-11-15T14:35:07.546" v="1162" actId="5793"/>
        <pc:sldMkLst>
          <pc:docMk/>
          <pc:sldMk cId="0" sldId="289"/>
        </pc:sldMkLst>
        <pc:spChg chg="mod">
          <ac:chgData name="Sanna Juntunen" userId="30e5c648-99f2-4d33-8dd5-1b613dd3ff22" providerId="ADAL" clId="{FE7DD39A-9F50-4B1C-867B-00632BFBADCA}" dt="2024-11-15T14:35:07.546" v="1162" actId="5793"/>
          <ac:spMkLst>
            <pc:docMk/>
            <pc:sldMk cId="0" sldId="289"/>
            <ac:spMk id="2" creationId="{00000000-0000-0000-0000-000000000000}"/>
          </ac:spMkLst>
        </pc:spChg>
        <pc:spChg chg="del">
          <ac:chgData name="Sanna Juntunen" userId="30e5c648-99f2-4d33-8dd5-1b613dd3ff22" providerId="ADAL" clId="{FE7DD39A-9F50-4B1C-867B-00632BFBADCA}" dt="2024-11-15T14:20:01.972" v="994" actId="478"/>
          <ac:spMkLst>
            <pc:docMk/>
            <pc:sldMk cId="0" sldId="289"/>
            <ac:spMk id="3" creationId="{00000000-0000-0000-0000-000000000000}"/>
          </ac:spMkLst>
        </pc:spChg>
        <pc:spChg chg="mod">
          <ac:chgData name="Sanna Juntunen" userId="30e5c648-99f2-4d33-8dd5-1b613dd3ff22" providerId="ADAL" clId="{FE7DD39A-9F50-4B1C-867B-00632BFBADCA}" dt="2024-11-15T14:28:26.874" v="1071" actId="255"/>
          <ac:spMkLst>
            <pc:docMk/>
            <pc:sldMk cId="0" sldId="289"/>
            <ac:spMk id="34819" creationId="{00000000-0000-0000-0000-000000000000}"/>
          </ac:spMkLst>
        </pc:spChg>
        <pc:spChg chg="add del">
          <ac:chgData name="Sanna Juntunen" userId="30e5c648-99f2-4d33-8dd5-1b613dd3ff22" providerId="ADAL" clId="{FE7DD39A-9F50-4B1C-867B-00632BFBADCA}" dt="2024-11-15T14:26:45.599" v="1066" actId="26606"/>
          <ac:spMkLst>
            <pc:docMk/>
            <pc:sldMk cId="0" sldId="289"/>
            <ac:spMk id="34824" creationId="{F13C74B1-5B17-4795-BED0-7140497B445A}"/>
          </ac:spMkLst>
        </pc:spChg>
        <pc:spChg chg="add del">
          <ac:chgData name="Sanna Juntunen" userId="30e5c648-99f2-4d33-8dd5-1b613dd3ff22" providerId="ADAL" clId="{FE7DD39A-9F50-4B1C-867B-00632BFBADCA}" dt="2024-11-15T14:26:45.599" v="1066" actId="26606"/>
          <ac:spMkLst>
            <pc:docMk/>
            <pc:sldMk cId="0" sldId="289"/>
            <ac:spMk id="34826" creationId="{D4974D33-8DC5-464E-8C6D-BE58F0669C17}"/>
          </ac:spMkLst>
        </pc:spChg>
        <pc:spChg chg="add">
          <ac:chgData name="Sanna Juntunen" userId="30e5c648-99f2-4d33-8dd5-1b613dd3ff22" providerId="ADAL" clId="{FE7DD39A-9F50-4B1C-867B-00632BFBADCA}" dt="2024-11-15T14:26:45.599" v="1066" actId="26606"/>
          <ac:spMkLst>
            <pc:docMk/>
            <pc:sldMk cId="0" sldId="289"/>
            <ac:spMk id="34831" creationId="{F13C74B1-5B17-4795-BED0-7140497B445A}"/>
          </ac:spMkLst>
        </pc:spChg>
        <pc:spChg chg="add">
          <ac:chgData name="Sanna Juntunen" userId="30e5c648-99f2-4d33-8dd5-1b613dd3ff22" providerId="ADAL" clId="{FE7DD39A-9F50-4B1C-867B-00632BFBADCA}" dt="2024-11-15T14:26:45.599" v="1066" actId="26606"/>
          <ac:spMkLst>
            <pc:docMk/>
            <pc:sldMk cId="0" sldId="289"/>
            <ac:spMk id="34833" creationId="{D4974D33-8DC5-464E-8C6D-BE58F0669C17}"/>
          </ac:spMkLst>
        </pc:spChg>
        <pc:picChg chg="mod">
          <ac:chgData name="Sanna Juntunen" userId="30e5c648-99f2-4d33-8dd5-1b613dd3ff22" providerId="ADAL" clId="{FE7DD39A-9F50-4B1C-867B-00632BFBADCA}" dt="2024-11-15T14:20:54.182" v="997" actId="26606"/>
          <ac:picMkLst>
            <pc:docMk/>
            <pc:sldMk cId="0" sldId="289"/>
            <ac:picMk id="4" creationId="{7721DE6A-DA1C-4470-A342-8861243C16F2}"/>
          </ac:picMkLst>
        </pc:picChg>
        <pc:picChg chg="add mod">
          <ac:chgData name="Sanna Juntunen" userId="30e5c648-99f2-4d33-8dd5-1b613dd3ff22" providerId="ADAL" clId="{FE7DD39A-9F50-4B1C-867B-00632BFBADCA}" dt="2024-11-15T14:22:30.380" v="1044" actId="931"/>
          <ac:picMkLst>
            <pc:docMk/>
            <pc:sldMk cId="0" sldId="289"/>
            <ac:picMk id="6" creationId="{CBFE2592-A9A8-C148-B238-B91178FE8D36}"/>
          </ac:picMkLst>
        </pc:picChg>
        <pc:picChg chg="add del mod">
          <ac:chgData name="Sanna Juntunen" userId="30e5c648-99f2-4d33-8dd5-1b613dd3ff22" providerId="ADAL" clId="{FE7DD39A-9F50-4B1C-867B-00632BFBADCA}" dt="2024-11-15T14:23:46.117" v="1053" actId="478"/>
          <ac:picMkLst>
            <pc:docMk/>
            <pc:sldMk cId="0" sldId="289"/>
            <ac:picMk id="8" creationId="{BA398DF7-6A70-5C18-102A-13B5AEEACCFC}"/>
          </ac:picMkLst>
        </pc:picChg>
      </pc:sldChg>
      <pc:sldChg chg="addSp delSp modSp mod setBg">
        <pc:chgData name="Sanna Juntunen" userId="30e5c648-99f2-4d33-8dd5-1b613dd3ff22" providerId="ADAL" clId="{FE7DD39A-9F50-4B1C-867B-00632BFBADCA}" dt="2024-11-15T15:16:56.332" v="1433" actId="20577"/>
        <pc:sldMkLst>
          <pc:docMk/>
          <pc:sldMk cId="0" sldId="290"/>
        </pc:sldMkLst>
        <pc:spChg chg="mod ord">
          <ac:chgData name="Sanna Juntunen" userId="30e5c648-99f2-4d33-8dd5-1b613dd3ff22" providerId="ADAL" clId="{FE7DD39A-9F50-4B1C-867B-00632BFBADCA}" dt="2024-11-15T15:02:02.941" v="1400" actId="207"/>
          <ac:spMkLst>
            <pc:docMk/>
            <pc:sldMk cId="0" sldId="290"/>
            <ac:spMk id="2" creationId="{00000000-0000-0000-0000-000000000000}"/>
          </ac:spMkLst>
        </pc:spChg>
        <pc:spChg chg="add mod">
          <ac:chgData name="Sanna Juntunen" userId="30e5c648-99f2-4d33-8dd5-1b613dd3ff22" providerId="ADAL" clId="{FE7DD39A-9F50-4B1C-867B-00632BFBADCA}" dt="2024-11-15T15:16:56.332" v="1433" actId="20577"/>
          <ac:spMkLst>
            <pc:docMk/>
            <pc:sldMk cId="0" sldId="290"/>
            <ac:spMk id="7" creationId="{8A482061-383F-162E-A2A5-FA2EDCE663FA}"/>
          </ac:spMkLst>
        </pc:spChg>
        <pc:spChg chg="add del">
          <ac:chgData name="Sanna Juntunen" userId="30e5c648-99f2-4d33-8dd5-1b613dd3ff22" providerId="ADAL" clId="{FE7DD39A-9F50-4B1C-867B-00632BFBADCA}" dt="2024-11-15T15:01:11.511" v="1388" actId="26606"/>
          <ac:spMkLst>
            <pc:docMk/>
            <pc:sldMk cId="0" sldId="290"/>
            <ac:spMk id="45067" creationId="{D48D9584-D2FD-48CE-9E17-4E250B743B5F}"/>
          </ac:spMkLst>
        </pc:spChg>
        <pc:spChg chg="add del">
          <ac:chgData name="Sanna Juntunen" userId="30e5c648-99f2-4d33-8dd5-1b613dd3ff22" providerId="ADAL" clId="{FE7DD39A-9F50-4B1C-867B-00632BFBADCA}" dt="2024-11-15T15:01:11.511" v="1388" actId="26606"/>
          <ac:spMkLst>
            <pc:docMk/>
            <pc:sldMk cId="0" sldId="290"/>
            <ac:spMk id="45069" creationId="{CA17DEF4-6C5D-41C6-8D93-5C7CFD7ADA5E}"/>
          </ac:spMkLst>
        </pc:spChg>
        <pc:spChg chg="add del">
          <ac:chgData name="Sanna Juntunen" userId="30e5c648-99f2-4d33-8dd5-1b613dd3ff22" providerId="ADAL" clId="{FE7DD39A-9F50-4B1C-867B-00632BFBADCA}" dt="2024-11-15T15:01:11.511" v="1388" actId="26606"/>
          <ac:spMkLst>
            <pc:docMk/>
            <pc:sldMk cId="0" sldId="290"/>
            <ac:spMk id="45071" creationId="{22BBC5A3-5C8C-4FB9-AEFF-8778D2C98D29}"/>
          </ac:spMkLst>
        </pc:spChg>
        <pc:spChg chg="add del">
          <ac:chgData name="Sanna Juntunen" userId="30e5c648-99f2-4d33-8dd5-1b613dd3ff22" providerId="ADAL" clId="{FE7DD39A-9F50-4B1C-867B-00632BFBADCA}" dt="2024-11-15T15:01:11.511" v="1388" actId="26606"/>
          <ac:spMkLst>
            <pc:docMk/>
            <pc:sldMk cId="0" sldId="290"/>
            <ac:spMk id="45073" creationId="{3BB917E8-D696-4787-96D6-521A9C42F9A5}"/>
          </ac:spMkLst>
        </pc:spChg>
        <pc:spChg chg="add del">
          <ac:chgData name="Sanna Juntunen" userId="30e5c648-99f2-4d33-8dd5-1b613dd3ff22" providerId="ADAL" clId="{FE7DD39A-9F50-4B1C-867B-00632BFBADCA}" dt="2024-11-15T15:01:11.511" v="1388" actId="26606"/>
          <ac:spMkLst>
            <pc:docMk/>
            <pc:sldMk cId="0" sldId="290"/>
            <ac:spMk id="45075" creationId="{39F4C545-E278-42ED-9B78-2EBA464444A3}"/>
          </ac:spMkLst>
        </pc:spChg>
        <pc:spChg chg="add">
          <ac:chgData name="Sanna Juntunen" userId="30e5c648-99f2-4d33-8dd5-1b613dd3ff22" providerId="ADAL" clId="{FE7DD39A-9F50-4B1C-867B-00632BFBADCA}" dt="2024-11-15T15:01:11.511" v="1388" actId="26606"/>
          <ac:spMkLst>
            <pc:docMk/>
            <pc:sldMk cId="0" sldId="290"/>
            <ac:spMk id="45080" creationId="{F76371D7-6733-4D74-8B73-248817D8A1B9}"/>
          </ac:spMkLst>
        </pc:spChg>
        <pc:spChg chg="add">
          <ac:chgData name="Sanna Juntunen" userId="30e5c648-99f2-4d33-8dd5-1b613dd3ff22" providerId="ADAL" clId="{FE7DD39A-9F50-4B1C-867B-00632BFBADCA}" dt="2024-11-15T15:01:11.511" v="1388" actId="26606"/>
          <ac:spMkLst>
            <pc:docMk/>
            <pc:sldMk cId="0" sldId="290"/>
            <ac:spMk id="45082" creationId="{3FCFB1DE-0B7E-48CC-BA90-B2AB0889F9D6}"/>
          </ac:spMkLst>
        </pc:spChg>
        <pc:spChg chg="del">
          <ac:chgData name="Sanna Juntunen" userId="30e5c648-99f2-4d33-8dd5-1b613dd3ff22" providerId="ADAL" clId="{FE7DD39A-9F50-4B1C-867B-00632BFBADCA}" dt="2024-11-15T14:57:51.153" v="1304" actId="478"/>
          <ac:spMkLst>
            <pc:docMk/>
            <pc:sldMk cId="0" sldId="290"/>
            <ac:spMk id="48135" creationId="{00000000-0000-0000-0000-000000000000}"/>
          </ac:spMkLst>
        </pc:spChg>
        <pc:picChg chg="mod ord">
          <ac:chgData name="Sanna Juntunen" userId="30e5c648-99f2-4d33-8dd5-1b613dd3ff22" providerId="ADAL" clId="{FE7DD39A-9F50-4B1C-867B-00632BFBADCA}" dt="2024-11-15T15:01:11.511" v="1388" actId="26606"/>
          <ac:picMkLst>
            <pc:docMk/>
            <pc:sldMk cId="0" sldId="290"/>
            <ac:picMk id="3" creationId="{00000000-0000-0000-0000-000000000000}"/>
          </ac:picMkLst>
        </pc:picChg>
        <pc:picChg chg="mod ord">
          <ac:chgData name="Sanna Juntunen" userId="30e5c648-99f2-4d33-8dd5-1b613dd3ff22" providerId="ADAL" clId="{FE7DD39A-9F50-4B1C-867B-00632BFBADCA}" dt="2024-11-15T15:01:11.511" v="1388" actId="26606"/>
          <ac:picMkLst>
            <pc:docMk/>
            <pc:sldMk cId="0" sldId="290"/>
            <ac:picMk id="4" creationId="{00000000-0000-0000-0000-000000000000}"/>
          </ac:picMkLst>
        </pc:picChg>
        <pc:picChg chg="add mod ord">
          <ac:chgData name="Sanna Juntunen" userId="30e5c648-99f2-4d33-8dd5-1b613dd3ff22" providerId="ADAL" clId="{FE7DD39A-9F50-4B1C-867B-00632BFBADCA}" dt="2024-11-15T15:01:11.511" v="1388" actId="26606"/>
          <ac:picMkLst>
            <pc:docMk/>
            <pc:sldMk cId="0" sldId="290"/>
            <ac:picMk id="6" creationId="{7865402D-FE0B-C029-E86C-809372E523C0}"/>
          </ac:picMkLst>
        </pc:picChg>
        <pc:picChg chg="del mod">
          <ac:chgData name="Sanna Juntunen" userId="30e5c648-99f2-4d33-8dd5-1b613dd3ff22" providerId="ADAL" clId="{FE7DD39A-9F50-4B1C-867B-00632BFBADCA}" dt="2024-11-15T14:56:44.565" v="1296" actId="478"/>
          <ac:picMkLst>
            <pc:docMk/>
            <pc:sldMk cId="0" sldId="290"/>
            <ac:picMk id="45059" creationId="{00000000-0000-0000-0000-000000000000}"/>
          </ac:picMkLst>
        </pc:picChg>
        <pc:picChg chg="mod ord">
          <ac:chgData name="Sanna Juntunen" userId="30e5c648-99f2-4d33-8dd5-1b613dd3ff22" providerId="ADAL" clId="{FE7DD39A-9F50-4B1C-867B-00632BFBADCA}" dt="2024-11-15T15:01:11.511" v="1388" actId="26606"/>
          <ac:picMkLst>
            <pc:docMk/>
            <pc:sldMk cId="0" sldId="290"/>
            <ac:picMk id="45062" creationId="{00000000-0000-0000-0000-000000000000}"/>
          </ac:picMkLst>
        </pc:picChg>
      </pc:sldChg>
      <pc:sldChg chg="modSp mod">
        <pc:chgData name="Sanna Juntunen" userId="30e5c648-99f2-4d33-8dd5-1b613dd3ff22" providerId="ADAL" clId="{FE7DD39A-9F50-4B1C-867B-00632BFBADCA}" dt="2024-11-07T11:26:00.988" v="274" actId="6549"/>
        <pc:sldMkLst>
          <pc:docMk/>
          <pc:sldMk cId="0" sldId="291"/>
        </pc:sldMkLst>
        <pc:spChg chg="mod">
          <ac:chgData name="Sanna Juntunen" userId="30e5c648-99f2-4d33-8dd5-1b613dd3ff22" providerId="ADAL" clId="{FE7DD39A-9F50-4B1C-867B-00632BFBADCA}" dt="2024-11-07T11:26:00.988" v="274" actId="6549"/>
          <ac:spMkLst>
            <pc:docMk/>
            <pc:sldMk cId="0" sldId="291"/>
            <ac:spMk id="55303" creationId="{00000000-0000-0000-0000-000000000000}"/>
          </ac:spMkLst>
        </pc:spChg>
      </pc:sldChg>
      <pc:sldChg chg="modSp mod">
        <pc:chgData name="Sanna Juntunen" userId="30e5c648-99f2-4d33-8dd5-1b613dd3ff22" providerId="ADAL" clId="{FE7DD39A-9F50-4B1C-867B-00632BFBADCA}" dt="2024-11-15T14:36:41.639" v="1225" actId="27636"/>
        <pc:sldMkLst>
          <pc:docMk/>
          <pc:sldMk cId="0" sldId="293"/>
        </pc:sldMkLst>
        <pc:spChg chg="mod">
          <ac:chgData name="Sanna Juntunen" userId="30e5c648-99f2-4d33-8dd5-1b613dd3ff22" providerId="ADAL" clId="{FE7DD39A-9F50-4B1C-867B-00632BFBADCA}" dt="2024-11-15T14:36:41.639" v="1225" actId="27636"/>
          <ac:spMkLst>
            <pc:docMk/>
            <pc:sldMk cId="0" sldId="293"/>
            <ac:spMk id="2" creationId="{00000000-0000-0000-0000-000000000000}"/>
          </ac:spMkLst>
        </pc:spChg>
      </pc:sldChg>
      <pc:sldChg chg="addSp delSp modSp mod setBg">
        <pc:chgData name="Sanna Juntunen" userId="30e5c648-99f2-4d33-8dd5-1b613dd3ff22" providerId="ADAL" clId="{FE7DD39A-9F50-4B1C-867B-00632BFBADCA}" dt="2024-11-15T14:49:54.488" v="1269" actId="14826"/>
        <pc:sldMkLst>
          <pc:docMk/>
          <pc:sldMk cId="0" sldId="295"/>
        </pc:sldMkLst>
        <pc:spChg chg="mod ord">
          <ac:chgData name="Sanna Juntunen" userId="30e5c648-99f2-4d33-8dd5-1b613dd3ff22" providerId="ADAL" clId="{FE7DD39A-9F50-4B1C-867B-00632BFBADCA}" dt="2024-11-15T14:49:25.265" v="1268" actId="26606"/>
          <ac:spMkLst>
            <pc:docMk/>
            <pc:sldMk cId="0" sldId="295"/>
            <ac:spMk id="2" creationId="{00000000-0000-0000-0000-000000000000}"/>
          </ac:spMkLst>
        </pc:spChg>
        <pc:spChg chg="mod ord">
          <ac:chgData name="Sanna Juntunen" userId="30e5c648-99f2-4d33-8dd5-1b613dd3ff22" providerId="ADAL" clId="{FE7DD39A-9F50-4B1C-867B-00632BFBADCA}" dt="2024-11-15T14:49:25.265" v="1268" actId="26606"/>
          <ac:spMkLst>
            <pc:docMk/>
            <pc:sldMk cId="0" sldId="295"/>
            <ac:spMk id="39939" creationId="{00000000-0000-0000-0000-000000000000}"/>
          </ac:spMkLst>
        </pc:spChg>
        <pc:spChg chg="add del">
          <ac:chgData name="Sanna Juntunen" userId="30e5c648-99f2-4d33-8dd5-1b613dd3ff22" providerId="ADAL" clId="{FE7DD39A-9F50-4B1C-867B-00632BFBADCA}" dt="2024-11-15T14:49:25.265" v="1268" actId="26606"/>
          <ac:spMkLst>
            <pc:docMk/>
            <pc:sldMk cId="0" sldId="295"/>
            <ac:spMk id="39947" creationId="{09C509D2-0C1A-47B8-89C1-D3AB17D45256}"/>
          </ac:spMkLst>
        </pc:spChg>
        <pc:spChg chg="add del">
          <ac:chgData name="Sanna Juntunen" userId="30e5c648-99f2-4d33-8dd5-1b613dd3ff22" providerId="ADAL" clId="{FE7DD39A-9F50-4B1C-867B-00632BFBADCA}" dt="2024-11-15T14:49:25.265" v="1268" actId="26606"/>
          <ac:spMkLst>
            <pc:docMk/>
            <pc:sldMk cId="0" sldId="295"/>
            <ac:spMk id="39952" creationId="{B3F59054-3394-4D87-8BD0-A28DCD47F1BC}"/>
          </ac:spMkLst>
        </pc:spChg>
        <pc:spChg chg="add del">
          <ac:chgData name="Sanna Juntunen" userId="30e5c648-99f2-4d33-8dd5-1b613dd3ff22" providerId="ADAL" clId="{FE7DD39A-9F50-4B1C-867B-00632BFBADCA}" dt="2024-11-15T14:49:25.265" v="1268" actId="26606"/>
          <ac:spMkLst>
            <pc:docMk/>
            <pc:sldMk cId="0" sldId="295"/>
            <ac:spMk id="39954" creationId="{2FE0ABA9-CAF1-4816-837D-5F28AAA08E0A}"/>
          </ac:spMkLst>
        </pc:spChg>
        <pc:spChg chg="add del">
          <ac:chgData name="Sanna Juntunen" userId="30e5c648-99f2-4d33-8dd5-1b613dd3ff22" providerId="ADAL" clId="{FE7DD39A-9F50-4B1C-867B-00632BFBADCA}" dt="2024-11-15T14:49:25.265" v="1268" actId="26606"/>
          <ac:spMkLst>
            <pc:docMk/>
            <pc:sldMk cId="0" sldId="295"/>
            <ac:spMk id="39956" creationId="{BC8B9C14-70F0-4F42-85FF-0DD3D5A585A5}"/>
          </ac:spMkLst>
        </pc:spChg>
        <pc:spChg chg="add del">
          <ac:chgData name="Sanna Juntunen" userId="30e5c648-99f2-4d33-8dd5-1b613dd3ff22" providerId="ADAL" clId="{FE7DD39A-9F50-4B1C-867B-00632BFBADCA}" dt="2024-11-15T14:49:25.265" v="1268" actId="26606"/>
          <ac:spMkLst>
            <pc:docMk/>
            <pc:sldMk cId="0" sldId="295"/>
            <ac:spMk id="39958" creationId="{98DE6C44-43F8-4DE4-AB81-66853FFEA09A}"/>
          </ac:spMkLst>
        </pc:spChg>
        <pc:spChg chg="add del">
          <ac:chgData name="Sanna Juntunen" userId="30e5c648-99f2-4d33-8dd5-1b613dd3ff22" providerId="ADAL" clId="{FE7DD39A-9F50-4B1C-867B-00632BFBADCA}" dt="2024-11-15T14:49:25.265" v="1268" actId="26606"/>
          <ac:spMkLst>
            <pc:docMk/>
            <pc:sldMk cId="0" sldId="295"/>
            <ac:spMk id="39960" creationId="{2409529B-9B56-4F10-BE4D-F934DB89E57E}"/>
          </ac:spMkLst>
        </pc:spChg>
        <pc:picChg chg="mod ord">
          <ac:chgData name="Sanna Juntunen" userId="30e5c648-99f2-4d33-8dd5-1b613dd3ff22" providerId="ADAL" clId="{FE7DD39A-9F50-4B1C-867B-00632BFBADCA}" dt="2024-11-15T14:49:25.265" v="1268" actId="26606"/>
          <ac:picMkLst>
            <pc:docMk/>
            <pc:sldMk cId="0" sldId="295"/>
            <ac:picMk id="39940" creationId="{00000000-0000-0000-0000-000000000000}"/>
          </ac:picMkLst>
        </pc:picChg>
        <pc:picChg chg="mod ord">
          <ac:chgData name="Sanna Juntunen" userId="30e5c648-99f2-4d33-8dd5-1b613dd3ff22" providerId="ADAL" clId="{FE7DD39A-9F50-4B1C-867B-00632BFBADCA}" dt="2024-11-15T14:49:25.265" v="1268" actId="26606"/>
          <ac:picMkLst>
            <pc:docMk/>
            <pc:sldMk cId="0" sldId="295"/>
            <ac:picMk id="39941" creationId="{00000000-0000-0000-0000-000000000000}"/>
          </ac:picMkLst>
        </pc:picChg>
        <pc:picChg chg="mod">
          <ac:chgData name="Sanna Juntunen" userId="30e5c648-99f2-4d33-8dd5-1b613dd3ff22" providerId="ADAL" clId="{FE7DD39A-9F50-4B1C-867B-00632BFBADCA}" dt="2024-11-15T14:49:54.488" v="1269" actId="14826"/>
          <ac:picMkLst>
            <pc:docMk/>
            <pc:sldMk cId="0" sldId="295"/>
            <ac:picMk id="39942" creationId="{00000000-0000-0000-0000-000000000000}"/>
          </ac:picMkLst>
        </pc:picChg>
      </pc:sldChg>
      <pc:sldChg chg="addSp delSp modSp mod setBg">
        <pc:chgData name="Sanna Juntunen" userId="30e5c648-99f2-4d33-8dd5-1b613dd3ff22" providerId="ADAL" clId="{FE7DD39A-9F50-4B1C-867B-00632BFBADCA}" dt="2024-11-15T14:46:53.225" v="1258" actId="1076"/>
        <pc:sldMkLst>
          <pc:docMk/>
          <pc:sldMk cId="0" sldId="296"/>
        </pc:sldMkLst>
        <pc:spChg chg="mod">
          <ac:chgData name="Sanna Juntunen" userId="30e5c648-99f2-4d33-8dd5-1b613dd3ff22" providerId="ADAL" clId="{FE7DD39A-9F50-4B1C-867B-00632BFBADCA}" dt="2024-11-15T14:46:53.225" v="1258" actId="1076"/>
          <ac:spMkLst>
            <pc:docMk/>
            <pc:sldMk cId="0" sldId="296"/>
            <ac:spMk id="6" creationId="{00000000-0000-0000-0000-000000000000}"/>
          </ac:spMkLst>
        </pc:spChg>
        <pc:spChg chg="mod">
          <ac:chgData name="Sanna Juntunen" userId="30e5c648-99f2-4d33-8dd5-1b613dd3ff22" providerId="ADAL" clId="{FE7DD39A-9F50-4B1C-867B-00632BFBADCA}" dt="2024-11-15T14:45:45.800" v="1256" actId="1076"/>
          <ac:spMkLst>
            <pc:docMk/>
            <pc:sldMk cId="0" sldId="296"/>
            <ac:spMk id="38916" creationId="{00000000-0000-0000-0000-000000000000}"/>
          </ac:spMkLst>
        </pc:spChg>
        <pc:picChg chg="add mod">
          <ac:chgData name="Sanna Juntunen" userId="30e5c648-99f2-4d33-8dd5-1b613dd3ff22" providerId="ADAL" clId="{FE7DD39A-9F50-4B1C-867B-00632BFBADCA}" dt="2024-11-15T14:45:25.498" v="1252" actId="1076"/>
          <ac:picMkLst>
            <pc:docMk/>
            <pc:sldMk cId="0" sldId="296"/>
            <ac:picMk id="3" creationId="{AE80A93C-8F1A-7B61-6A03-43F0E376B22C}"/>
          </ac:picMkLst>
        </pc:picChg>
        <pc:picChg chg="del mod">
          <ac:chgData name="Sanna Juntunen" userId="30e5c648-99f2-4d33-8dd5-1b613dd3ff22" providerId="ADAL" clId="{FE7DD39A-9F50-4B1C-867B-00632BFBADCA}" dt="2024-11-15T14:45:34.502" v="1254" actId="478"/>
          <ac:picMkLst>
            <pc:docMk/>
            <pc:sldMk cId="0" sldId="296"/>
            <ac:picMk id="38914" creationId="{00000000-0000-0000-0000-000000000000}"/>
          </ac:picMkLst>
        </pc:picChg>
        <pc:picChg chg="del">
          <ac:chgData name="Sanna Juntunen" userId="30e5c648-99f2-4d33-8dd5-1b613dd3ff22" providerId="ADAL" clId="{FE7DD39A-9F50-4B1C-867B-00632BFBADCA}" dt="2024-11-15T14:41:52.433" v="1235" actId="478"/>
          <ac:picMkLst>
            <pc:docMk/>
            <pc:sldMk cId="0" sldId="296"/>
            <ac:picMk id="38917" creationId="{00000000-0000-0000-0000-000000000000}"/>
          </ac:picMkLst>
        </pc:picChg>
        <pc:picChg chg="del mod">
          <ac:chgData name="Sanna Juntunen" userId="30e5c648-99f2-4d33-8dd5-1b613dd3ff22" providerId="ADAL" clId="{FE7DD39A-9F50-4B1C-867B-00632BFBADCA}" dt="2024-11-15T14:44:20.478" v="1241" actId="478"/>
          <ac:picMkLst>
            <pc:docMk/>
            <pc:sldMk cId="0" sldId="296"/>
            <ac:picMk id="38918" creationId="{00000000-0000-0000-0000-000000000000}"/>
          </ac:picMkLst>
        </pc:picChg>
      </pc:sldChg>
      <pc:sldChg chg="addSp delSp modSp mod setBg">
        <pc:chgData name="Sanna Juntunen" userId="30e5c648-99f2-4d33-8dd5-1b613dd3ff22" providerId="ADAL" clId="{FE7DD39A-9F50-4B1C-867B-00632BFBADCA}" dt="2024-11-15T14:33:16.402" v="1140" actId="1076"/>
        <pc:sldMkLst>
          <pc:docMk/>
          <pc:sldMk cId="0" sldId="300"/>
        </pc:sldMkLst>
        <pc:spChg chg="mod ord">
          <ac:chgData name="Sanna Juntunen" userId="30e5c648-99f2-4d33-8dd5-1b613dd3ff22" providerId="ADAL" clId="{FE7DD39A-9F50-4B1C-867B-00632BFBADCA}" dt="2024-11-15T14:13:38.042" v="874" actId="26606"/>
          <ac:spMkLst>
            <pc:docMk/>
            <pc:sldMk cId="0" sldId="300"/>
            <ac:spMk id="2" creationId="{00000000-0000-0000-0000-000000000000}"/>
          </ac:spMkLst>
        </pc:spChg>
        <pc:spChg chg="add del mod">
          <ac:chgData name="Sanna Juntunen" userId="30e5c648-99f2-4d33-8dd5-1b613dd3ff22" providerId="ADAL" clId="{FE7DD39A-9F50-4B1C-867B-00632BFBADCA}" dt="2024-11-15T14:13:50.471" v="877" actId="478"/>
          <ac:spMkLst>
            <pc:docMk/>
            <pc:sldMk cId="0" sldId="300"/>
            <ac:spMk id="5" creationId="{5E27030A-8A90-0C50-5A27-D1EC8ADE591D}"/>
          </ac:spMkLst>
        </pc:spChg>
        <pc:spChg chg="mod ord">
          <ac:chgData name="Sanna Juntunen" userId="30e5c648-99f2-4d33-8dd5-1b613dd3ff22" providerId="ADAL" clId="{FE7DD39A-9F50-4B1C-867B-00632BFBADCA}" dt="2024-11-15T14:33:16.402" v="1140" actId="1076"/>
          <ac:spMkLst>
            <pc:docMk/>
            <pc:sldMk cId="0" sldId="300"/>
            <ac:spMk id="30724" creationId="{00000000-0000-0000-0000-000000000000}"/>
          </ac:spMkLst>
        </pc:spChg>
        <pc:spChg chg="add del">
          <ac:chgData name="Sanna Juntunen" userId="30e5c648-99f2-4d33-8dd5-1b613dd3ff22" providerId="ADAL" clId="{FE7DD39A-9F50-4B1C-867B-00632BFBADCA}" dt="2024-11-15T14:13:33.883" v="872" actId="26606"/>
          <ac:spMkLst>
            <pc:docMk/>
            <pc:sldMk cId="0" sldId="300"/>
            <ac:spMk id="30729" creationId="{231BF440-39FA-4087-84CC-2EEC0BBDAF29}"/>
          </ac:spMkLst>
        </pc:spChg>
        <pc:spChg chg="add del">
          <ac:chgData name="Sanna Juntunen" userId="30e5c648-99f2-4d33-8dd5-1b613dd3ff22" providerId="ADAL" clId="{FE7DD39A-9F50-4B1C-867B-00632BFBADCA}" dt="2024-11-15T14:13:33.883" v="872" actId="26606"/>
          <ac:spMkLst>
            <pc:docMk/>
            <pc:sldMk cId="0" sldId="300"/>
            <ac:spMk id="30731" creationId="{F04E4CBA-303B-48BD-8451-C2701CB0EEBF}"/>
          </ac:spMkLst>
        </pc:spChg>
        <pc:spChg chg="add del">
          <ac:chgData name="Sanna Juntunen" userId="30e5c648-99f2-4d33-8dd5-1b613dd3ff22" providerId="ADAL" clId="{FE7DD39A-9F50-4B1C-867B-00632BFBADCA}" dt="2024-11-15T14:13:33.883" v="872" actId="26606"/>
          <ac:spMkLst>
            <pc:docMk/>
            <pc:sldMk cId="0" sldId="300"/>
            <ac:spMk id="30733" creationId="{F6CA58B3-AFCC-4A40-9882-50D5080879B0}"/>
          </ac:spMkLst>
        </pc:spChg>
        <pc:spChg chg="add del">
          <ac:chgData name="Sanna Juntunen" userId="30e5c648-99f2-4d33-8dd5-1b613dd3ff22" providerId="ADAL" clId="{FE7DD39A-9F50-4B1C-867B-00632BFBADCA}" dt="2024-11-15T14:13:33.883" v="872" actId="26606"/>
          <ac:spMkLst>
            <pc:docMk/>
            <pc:sldMk cId="0" sldId="300"/>
            <ac:spMk id="30735" creationId="{75C56826-D4E5-42ED-8529-079651CB3005}"/>
          </ac:spMkLst>
        </pc:spChg>
        <pc:spChg chg="add del">
          <ac:chgData name="Sanna Juntunen" userId="30e5c648-99f2-4d33-8dd5-1b613dd3ff22" providerId="ADAL" clId="{FE7DD39A-9F50-4B1C-867B-00632BFBADCA}" dt="2024-11-15T14:13:33.883" v="872" actId="26606"/>
          <ac:spMkLst>
            <pc:docMk/>
            <pc:sldMk cId="0" sldId="300"/>
            <ac:spMk id="30737" creationId="{82095FCE-EF05-4443-B97A-85DEE3A5CA17}"/>
          </ac:spMkLst>
        </pc:spChg>
        <pc:spChg chg="add del">
          <ac:chgData name="Sanna Juntunen" userId="30e5c648-99f2-4d33-8dd5-1b613dd3ff22" providerId="ADAL" clId="{FE7DD39A-9F50-4B1C-867B-00632BFBADCA}" dt="2024-11-15T14:13:33.883" v="872" actId="26606"/>
          <ac:spMkLst>
            <pc:docMk/>
            <pc:sldMk cId="0" sldId="300"/>
            <ac:spMk id="30739" creationId="{CA00AE6B-AA30-4CF8-BA6F-339B780AD76C}"/>
          </ac:spMkLst>
        </pc:spChg>
        <pc:spChg chg="add del">
          <ac:chgData name="Sanna Juntunen" userId="30e5c648-99f2-4d33-8dd5-1b613dd3ff22" providerId="ADAL" clId="{FE7DD39A-9F50-4B1C-867B-00632BFBADCA}" dt="2024-11-15T14:13:38.042" v="874" actId="26606"/>
          <ac:spMkLst>
            <pc:docMk/>
            <pc:sldMk cId="0" sldId="300"/>
            <ac:spMk id="30741" creationId="{38468727-63BE-4191-B4A6-C30C82C0E986}"/>
          </ac:spMkLst>
        </pc:spChg>
        <pc:spChg chg="add del">
          <ac:chgData name="Sanna Juntunen" userId="30e5c648-99f2-4d33-8dd5-1b613dd3ff22" providerId="ADAL" clId="{FE7DD39A-9F50-4B1C-867B-00632BFBADCA}" dt="2024-11-15T14:13:38.042" v="874" actId="26606"/>
          <ac:spMkLst>
            <pc:docMk/>
            <pc:sldMk cId="0" sldId="300"/>
            <ac:spMk id="30742" creationId="{9D355BB6-1BB8-4828-B246-CFB31742D7B8}"/>
          </ac:spMkLst>
        </pc:spChg>
        <pc:spChg chg="add del">
          <ac:chgData name="Sanna Juntunen" userId="30e5c648-99f2-4d33-8dd5-1b613dd3ff22" providerId="ADAL" clId="{FE7DD39A-9F50-4B1C-867B-00632BFBADCA}" dt="2024-11-15T14:13:38.042" v="874" actId="26606"/>
          <ac:spMkLst>
            <pc:docMk/>
            <pc:sldMk cId="0" sldId="300"/>
            <ac:spMk id="30743" creationId="{CA52A9B9-B2B3-46F0-9D53-0EFF9905BF8F}"/>
          </ac:spMkLst>
        </pc:spChg>
        <pc:picChg chg="mod">
          <ac:chgData name="Sanna Juntunen" userId="30e5c648-99f2-4d33-8dd5-1b613dd3ff22" providerId="ADAL" clId="{FE7DD39A-9F50-4B1C-867B-00632BFBADCA}" dt="2024-11-15T14:33:09.954" v="1139" actId="1076"/>
          <ac:picMkLst>
            <pc:docMk/>
            <pc:sldMk cId="0" sldId="300"/>
            <ac:picMk id="3" creationId="{00000000-0000-0000-0000-000000000000}"/>
          </ac:picMkLst>
        </pc:picChg>
        <pc:picChg chg="del mod ord">
          <ac:chgData name="Sanna Juntunen" userId="30e5c648-99f2-4d33-8dd5-1b613dd3ff22" providerId="ADAL" clId="{FE7DD39A-9F50-4B1C-867B-00632BFBADCA}" dt="2024-11-15T14:13:47.500" v="876" actId="478"/>
          <ac:picMkLst>
            <pc:docMk/>
            <pc:sldMk cId="0" sldId="300"/>
            <ac:picMk id="29699" creationId="{00000000-0000-0000-0000-000000000000}"/>
          </ac:picMkLst>
        </pc:picChg>
      </pc:sldChg>
      <pc:sldChg chg="modSp mod setBg">
        <pc:chgData name="Sanna Juntunen" userId="30e5c648-99f2-4d33-8dd5-1b613dd3ff22" providerId="ADAL" clId="{FE7DD39A-9F50-4B1C-867B-00632BFBADCA}" dt="2024-11-15T15:19:23.053" v="1438" actId="207"/>
        <pc:sldMkLst>
          <pc:docMk/>
          <pc:sldMk cId="0" sldId="302"/>
        </pc:sldMkLst>
        <pc:spChg chg="mod">
          <ac:chgData name="Sanna Juntunen" userId="30e5c648-99f2-4d33-8dd5-1b613dd3ff22" providerId="ADAL" clId="{FE7DD39A-9F50-4B1C-867B-00632BFBADCA}" dt="2024-11-15T15:19:23.053" v="1438" actId="207"/>
          <ac:spMkLst>
            <pc:docMk/>
            <pc:sldMk cId="0" sldId="302"/>
            <ac:spMk id="54274" creationId="{00000000-0000-0000-0000-000000000000}"/>
          </ac:spMkLst>
        </pc:spChg>
      </pc:sldChg>
      <pc:sldChg chg="addSp modSp mod setBg">
        <pc:chgData name="Sanna Juntunen" userId="30e5c648-99f2-4d33-8dd5-1b613dd3ff22" providerId="ADAL" clId="{FE7DD39A-9F50-4B1C-867B-00632BFBADCA}" dt="2024-11-15T14:40:08.606" v="1231" actId="14826"/>
        <pc:sldMkLst>
          <pc:docMk/>
          <pc:sldMk cId="0" sldId="304"/>
        </pc:sldMkLst>
        <pc:spChg chg="mod">
          <ac:chgData name="Sanna Juntunen" userId="30e5c648-99f2-4d33-8dd5-1b613dd3ff22" providerId="ADAL" clId="{FE7DD39A-9F50-4B1C-867B-00632BFBADCA}" dt="2024-11-15T14:37:39.235" v="1227" actId="207"/>
          <ac:spMkLst>
            <pc:docMk/>
            <pc:sldMk cId="0" sldId="304"/>
            <ac:spMk id="2" creationId="{00000000-0000-0000-0000-000000000000}"/>
          </ac:spMkLst>
        </pc:spChg>
        <pc:spChg chg="mod ord">
          <ac:chgData name="Sanna Juntunen" userId="30e5c648-99f2-4d33-8dd5-1b613dd3ff22" providerId="ADAL" clId="{FE7DD39A-9F50-4B1C-867B-00632BFBADCA}" dt="2024-11-15T14:37:47.820" v="1228" actId="255"/>
          <ac:spMkLst>
            <pc:docMk/>
            <pc:sldMk cId="0" sldId="304"/>
            <ac:spMk id="3" creationId="{00000000-0000-0000-0000-000000000000}"/>
          </ac:spMkLst>
        </pc:spChg>
        <pc:spChg chg="add">
          <ac:chgData name="Sanna Juntunen" userId="30e5c648-99f2-4d33-8dd5-1b613dd3ff22" providerId="ADAL" clId="{FE7DD39A-9F50-4B1C-867B-00632BFBADCA}" dt="2024-11-15T14:37:18.127" v="1226" actId="26606"/>
          <ac:spMkLst>
            <pc:docMk/>
            <pc:sldMk cId="0" sldId="304"/>
            <ac:spMk id="11" creationId="{09C509D2-0C1A-47B8-89C1-D3AB17D45256}"/>
          </ac:spMkLst>
        </pc:spChg>
        <pc:picChg chg="mod">
          <ac:chgData name="Sanna Juntunen" userId="30e5c648-99f2-4d33-8dd5-1b613dd3ff22" providerId="ADAL" clId="{FE7DD39A-9F50-4B1C-867B-00632BFBADCA}" dt="2024-11-15T14:40:08.606" v="1231" actId="14826"/>
          <ac:picMkLst>
            <pc:docMk/>
            <pc:sldMk cId="0" sldId="304"/>
            <ac:picMk id="4" creationId="{00000000-0000-0000-0000-000000000000}"/>
          </ac:picMkLst>
        </pc:picChg>
        <pc:picChg chg="mod ord">
          <ac:chgData name="Sanna Juntunen" userId="30e5c648-99f2-4d33-8dd5-1b613dd3ff22" providerId="ADAL" clId="{FE7DD39A-9F50-4B1C-867B-00632BFBADCA}" dt="2024-11-15T14:39:18.180" v="1230" actId="14826"/>
          <ac:picMkLst>
            <pc:docMk/>
            <pc:sldMk cId="0" sldId="304"/>
            <ac:picMk id="5" creationId="{00000000-0000-0000-0000-000000000000}"/>
          </ac:picMkLst>
        </pc:picChg>
        <pc:picChg chg="mod ord">
          <ac:chgData name="Sanna Juntunen" userId="30e5c648-99f2-4d33-8dd5-1b613dd3ff22" providerId="ADAL" clId="{FE7DD39A-9F50-4B1C-867B-00632BFBADCA}" dt="2024-11-15T14:37:18.127" v="1226" actId="26606"/>
          <ac:picMkLst>
            <pc:docMk/>
            <pc:sldMk cId="0" sldId="304"/>
            <ac:picMk id="6" creationId="{00000000-0000-0000-0000-000000000000}"/>
          </ac:picMkLst>
        </pc:picChg>
      </pc:sldChg>
      <pc:sldChg chg="delSp modSp mod">
        <pc:chgData name="Sanna Juntunen" userId="30e5c648-99f2-4d33-8dd5-1b613dd3ff22" providerId="ADAL" clId="{FE7DD39A-9F50-4B1C-867B-00632BFBADCA}" dt="2024-11-15T14:50:26.169" v="1273" actId="1076"/>
        <pc:sldMkLst>
          <pc:docMk/>
          <pc:sldMk cId="0" sldId="305"/>
        </pc:sldMkLst>
        <pc:spChg chg="mod">
          <ac:chgData name="Sanna Juntunen" userId="30e5c648-99f2-4d33-8dd5-1b613dd3ff22" providerId="ADAL" clId="{FE7DD39A-9F50-4B1C-867B-00632BFBADCA}" dt="2024-11-15T14:50:26.169" v="1273" actId="1076"/>
          <ac:spMkLst>
            <pc:docMk/>
            <pc:sldMk cId="0" sldId="305"/>
            <ac:spMk id="2" creationId="{00000000-0000-0000-0000-000000000000}"/>
          </ac:spMkLst>
        </pc:spChg>
        <pc:spChg chg="del mod">
          <ac:chgData name="Sanna Juntunen" userId="30e5c648-99f2-4d33-8dd5-1b613dd3ff22" providerId="ADAL" clId="{FE7DD39A-9F50-4B1C-867B-00632BFBADCA}" dt="2024-11-15T14:50:22.296" v="1272"/>
          <ac:spMkLst>
            <pc:docMk/>
            <pc:sldMk cId="0" sldId="305"/>
            <ac:spMk id="40966" creationId="{00000000-0000-0000-0000-000000000000}"/>
          </ac:spMkLst>
        </pc:spChg>
      </pc:sldChg>
      <pc:sldChg chg="modSp mod">
        <pc:chgData name="Sanna Juntunen" userId="30e5c648-99f2-4d33-8dd5-1b613dd3ff22" providerId="ADAL" clId="{FE7DD39A-9F50-4B1C-867B-00632BFBADCA}" dt="2024-11-07T11:24:11.131" v="183" actId="14100"/>
        <pc:sldMkLst>
          <pc:docMk/>
          <pc:sldMk cId="0" sldId="306"/>
        </pc:sldMkLst>
        <pc:spChg chg="mod">
          <ac:chgData name="Sanna Juntunen" userId="30e5c648-99f2-4d33-8dd5-1b613dd3ff22" providerId="ADAL" clId="{FE7DD39A-9F50-4B1C-867B-00632BFBADCA}" dt="2024-11-07T11:20:54.870" v="108" actId="20577"/>
          <ac:spMkLst>
            <pc:docMk/>
            <pc:sldMk cId="0" sldId="306"/>
            <ac:spMk id="2" creationId="{00000000-0000-0000-0000-000000000000}"/>
          </ac:spMkLst>
        </pc:spChg>
        <pc:picChg chg="mod">
          <ac:chgData name="Sanna Juntunen" userId="30e5c648-99f2-4d33-8dd5-1b613dd3ff22" providerId="ADAL" clId="{FE7DD39A-9F50-4B1C-867B-00632BFBADCA}" dt="2024-11-07T11:24:11.131" v="183" actId="14100"/>
          <ac:picMkLst>
            <pc:docMk/>
            <pc:sldMk cId="0" sldId="306"/>
            <ac:picMk id="4" creationId="{00000000-0000-0000-0000-000000000000}"/>
          </ac:picMkLst>
        </pc:picChg>
      </pc:sldChg>
      <pc:sldChg chg="modSp">
        <pc:chgData name="Sanna Juntunen" userId="30e5c648-99f2-4d33-8dd5-1b613dd3ff22" providerId="ADAL" clId="{FE7DD39A-9F50-4B1C-867B-00632BFBADCA}" dt="2024-11-15T14:18:27.062" v="957" actId="14826"/>
        <pc:sldMkLst>
          <pc:docMk/>
          <pc:sldMk cId="482046017" sldId="308"/>
        </pc:sldMkLst>
        <pc:picChg chg="mod">
          <ac:chgData name="Sanna Juntunen" userId="30e5c648-99f2-4d33-8dd5-1b613dd3ff22" providerId="ADAL" clId="{FE7DD39A-9F50-4B1C-867B-00632BFBADCA}" dt="2024-11-15T14:18:27.062" v="957" actId="14826"/>
          <ac:picMkLst>
            <pc:docMk/>
            <pc:sldMk cId="482046017" sldId="308"/>
            <ac:picMk id="5" creationId="{CDF5F747-0267-4E6D-AF04-67462B823211}"/>
          </ac:picMkLst>
        </pc:picChg>
      </pc:sldChg>
      <pc:sldChg chg="modSp mod">
        <pc:chgData name="Sanna Juntunen" userId="30e5c648-99f2-4d33-8dd5-1b613dd3ff22" providerId="ADAL" clId="{FE7DD39A-9F50-4B1C-867B-00632BFBADCA}" dt="2024-11-07T11:20:04.471" v="104" actId="20577"/>
        <pc:sldMkLst>
          <pc:docMk/>
          <pc:sldMk cId="2002615486" sldId="311"/>
        </pc:sldMkLst>
        <pc:spChg chg="mod">
          <ac:chgData name="Sanna Juntunen" userId="30e5c648-99f2-4d33-8dd5-1b613dd3ff22" providerId="ADAL" clId="{FE7DD39A-9F50-4B1C-867B-00632BFBADCA}" dt="2024-11-07T11:20:04.471" v="104" actId="20577"/>
          <ac:spMkLst>
            <pc:docMk/>
            <pc:sldMk cId="2002615486" sldId="311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10C55A-F18E-4066-B96E-ADCC8D76BEA0}" type="datetimeFigureOut">
              <a:rPr lang="fi-FI"/>
              <a:pPr>
                <a:defRPr/>
              </a:pPr>
              <a:t>15.11.2024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BBA17C4-206E-42CC-B051-24A3784FF9AD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4240538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15363" name="Dian numeron paikkamerkki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64C033C-6C27-41F2-B5B4-1C3E7F696BB1}" type="slidenum">
              <a:rPr lang="fi-FI" altLang="fi-FI">
                <a:latin typeface="Calibri" panose="020F0502020204030204" pitchFamily="34" charset="0"/>
              </a:rPr>
              <a:pPr eaLnBrk="1" hangingPunct="1"/>
              <a:t>1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955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2A53BE1-74B1-4C3F-93C7-8D655E58EB44}" type="slidenum">
              <a:rPr lang="fi-FI" altLang="fi-FI">
                <a:latin typeface="Calibri" panose="020F0502020204030204" pitchFamily="34" charset="0"/>
              </a:rPr>
              <a:pPr eaLnBrk="1" hangingPunct="1"/>
              <a:t>14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871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029816-4E92-4AF4-B748-8126F83219E1}" type="slidenum">
              <a:rPr lang="fi-FI" altLang="fi-FI">
                <a:latin typeface="Calibri" panose="020F0502020204030204" pitchFamily="34" charset="0"/>
              </a:rPr>
              <a:pPr eaLnBrk="1" hangingPunct="1"/>
              <a:t>15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120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8D3539-1CBC-497F-B375-29776FBE39A5}" type="slidenum">
              <a:rPr lang="fi-FI" altLang="fi-FI">
                <a:latin typeface="Calibri" panose="020F0502020204030204" pitchFamily="34" charset="0"/>
              </a:rPr>
              <a:pPr eaLnBrk="1" hangingPunct="1"/>
              <a:t>18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693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9572F44-1701-486D-96CD-F364DDC53864}" type="slidenum">
              <a:rPr lang="fi-FI" altLang="fi-FI">
                <a:latin typeface="Calibri" panose="020F0502020204030204" pitchFamily="34" charset="0"/>
              </a:rPr>
              <a:pPr eaLnBrk="1" hangingPunct="1"/>
              <a:t>23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13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4319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17411" name="Dian numeron paikkamerkki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8E8F635-1E97-49D0-A4A8-39CDA8E3B0D0}" type="slidenum">
              <a:rPr lang="fi-FI" altLang="fi-FI">
                <a:latin typeface="Calibri" panose="020F0502020204030204" pitchFamily="34" charset="0"/>
              </a:rPr>
              <a:pPr eaLnBrk="1" hangingPunct="1"/>
              <a:t>2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520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i-FI" altLang="fi-FI"/>
              <a:t>Tähän tietoja opiskelusta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43562D1-DB2D-4DCB-AFAA-DCA908125152}" type="slidenum">
              <a:rPr lang="fi-FI" altLang="fi-FI">
                <a:latin typeface="Calibri" panose="020F0502020204030204" pitchFamily="34" charset="0"/>
              </a:rPr>
              <a:pPr eaLnBrk="1" hangingPunct="1"/>
              <a:t>3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133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21507" name="Dian numeron paikkamerkki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FAD92E7-9904-47F1-818A-A7E8DCA973F5}" type="slidenum">
              <a:rPr lang="fi-FI" altLang="fi-FI">
                <a:latin typeface="Calibri" panose="020F0502020204030204" pitchFamily="34" charset="0"/>
              </a:rPr>
              <a:pPr eaLnBrk="1" hangingPunct="1"/>
              <a:t>4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34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23555" name="Dian numeron paikkamerkki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CFF9DB5-4C9A-4A1B-B186-F60F2077FDB5}" type="slidenum">
              <a:rPr lang="fi-FI" altLang="fi-FI">
                <a:latin typeface="Calibri" panose="020F0502020204030204" pitchFamily="34" charset="0"/>
              </a:rPr>
              <a:pPr eaLnBrk="1" hangingPunct="1"/>
              <a:t>5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084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19459" name="Dian numeron paikkamerkki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36A8FE-FE92-4F6F-A437-3EFF974962D6}" type="slidenum">
              <a:rPr lang="fi-FI" altLang="fi-FI">
                <a:latin typeface="Calibri" panose="020F0502020204030204" pitchFamily="34" charset="0"/>
              </a:rPr>
              <a:pPr eaLnBrk="1" hangingPunct="1"/>
              <a:t>6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106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6B73803-5B63-4965-86AC-925B21028E1F}" type="slidenum">
              <a:rPr lang="fi-FI" altLang="fi-FI">
                <a:latin typeface="Calibri" panose="020F0502020204030204" pitchFamily="34" charset="0"/>
              </a:rPr>
              <a:pPr eaLnBrk="1" hangingPunct="1"/>
              <a:t>9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043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26627" name="Dian numeron paikkamerkki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92EBEAE-BD62-471F-9780-B9570D840173}" type="slidenum">
              <a:rPr lang="fi-FI" altLang="fi-FI">
                <a:latin typeface="Calibri" panose="020F0502020204030204" pitchFamily="34" charset="0"/>
              </a:rPr>
              <a:pPr eaLnBrk="1" hangingPunct="1"/>
              <a:t>12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361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29699" name="Dian numeron paikkamerkki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04D6F59-C09A-4067-B771-1A2D3F757442}" type="slidenum">
              <a:rPr lang="fi-FI" altLang="fi-FI">
                <a:latin typeface="Calibri" panose="020F0502020204030204" pitchFamily="34" charset="0"/>
              </a:rPr>
              <a:pPr eaLnBrk="1" hangingPunct="1"/>
              <a:t>13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18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Muokkaa alaotsikon perustyyliä napsautt.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7B9C43F6-3CD8-453F-82C5-43BFCACD63D9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465539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2E403C31-549F-464D-ADEE-EFA1F10DBCDF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287270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11B39543-EA07-4ECB-BE1A-B76590E67BA2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027357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95FA5958-9002-4706-9C69-0CA92B90BE7A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896342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Otsikko, teks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516EF1B5-510A-4247-A087-668A51A1EF2B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818280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Otsikko sekä teksti sisällön yläpuol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F150CA5F-273C-49F7-B786-4968674409D7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203260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Otsikko, teksti ja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A5E05B2A-DA6E-492B-9AA2-C9ED065CB123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46836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3464D4-338B-4DDD-A400-04660ED10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E01FED4-B2F4-4879-9BAB-8215BDCC1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65DD44-17EA-46E9-BD7C-917C7E5B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9E392-4C54-4E8A-AFAE-57AEB49942C5}" type="datetimeFigureOut">
              <a:rPr lang="fi-FI" smtClean="0"/>
              <a:pPr>
                <a:defRPr/>
              </a:pPr>
              <a:t>15.11.2024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A2028E7-15AC-44EC-930E-777D4BE36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B3E1FE-6AA0-4132-89D4-C03026DB7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E99FD-9658-4CD9-A156-CAA2B2BD3F38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134709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3EABB2-C2BE-4195-85E9-2A6970F28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45A9F26-720E-4534-9321-AFA63538F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D8E6E2C-B4E2-4E1C-847B-92254165A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E13D38-0784-4F23-9DCC-A0C4BC760591}" type="datetimeFigureOut">
              <a:rPr lang="fi-FI" smtClean="0"/>
              <a:pPr>
                <a:defRPr/>
              </a:pPr>
              <a:t>15.11.2024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65E9EE6-74C4-4B32-989A-040A32DE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5B499AE-73F8-4BCB-B3EE-8D11D3BB3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D1E1-59A0-411D-8CAE-0134AAD3A533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358387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45B96E-D29D-416D-A016-2EE899C47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371996F-4483-44BC-B5CE-817CB2415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C01689E-8774-4DB6-88EC-76BF92FE1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16B951-D7F2-4822-B491-A9D299E2F019}" type="datetimeFigureOut">
              <a:rPr lang="fi-FI" smtClean="0"/>
              <a:pPr>
                <a:defRPr/>
              </a:pPr>
              <a:t>15.11.2024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AE48F80-2988-40EB-89B1-A1C05C84D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F39E93-0219-4364-BE5B-D7D26F9B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A515E-DE9B-4896-AF5B-98CFD3D0D37F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767167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8DC198-8761-46D3-9E78-18C219CC7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BF8C2B1-EEC7-4C3C-BCDA-8EE5558B2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5006DA9-0BAD-402F-970A-A931ACD48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7399408-855F-4DA6-9CA8-5DF51B351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F1A388-992F-4AEB-814A-93F341D1DE87}" type="datetimeFigureOut">
              <a:rPr lang="fi-FI" smtClean="0"/>
              <a:pPr>
                <a:defRPr/>
              </a:pPr>
              <a:t>15.11.2024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A794038-BD4E-4CCF-8D69-7654DAB35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3EC3ACE-7F28-47AF-AF24-B2B404B3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95F1-48C5-48D0-9FC8-643E8E40FAFE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36057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C7E98F63-B142-4A81-AACF-D295F14120BC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399364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843788-2A3E-4C87-96A6-286FAB34F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0E8274A-A570-446C-BB21-8C4A643A6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4DA98E8-0DFF-4E2F-8E09-598DF6190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A994E6F-DC2A-4728-938E-687AF0CD45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6C6B248-4417-4625-B890-A0E43CD7A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5407BA8-E874-4298-99DC-69DF95781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3AEF1-895B-44A9-9D4C-AFD41A05E3BC}" type="datetimeFigureOut">
              <a:rPr lang="fi-FI" smtClean="0"/>
              <a:pPr>
                <a:defRPr/>
              </a:pPr>
              <a:t>15.11.2024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8CE8FA-63B1-4F47-80B1-F6D7E526F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373BF0A-9527-4347-BEEF-8DFBE0AC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4FD8-669E-49E7-AF1B-A6B37490128F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392623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4633CA-98ED-446F-B122-3E1576776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E2060CD-6ECE-48D2-8280-E9908A744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8755DE-24C8-4F83-809C-ADCDE24E184A}" type="datetimeFigureOut">
              <a:rPr lang="fi-FI" smtClean="0"/>
              <a:pPr>
                <a:defRPr/>
              </a:pPr>
              <a:t>15.11.2024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D1AF105-C47A-487B-B996-3FC4987E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2AE4315-B69F-476F-AA07-BD219BF0F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5E13-3062-4989-A100-65D2F2192567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762977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53DF8C1-203E-46FC-AAA9-B8B41E40E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BB89A-3552-4A17-A789-121A34ADAE55}" type="datetimeFigureOut">
              <a:rPr lang="fi-FI" smtClean="0"/>
              <a:pPr>
                <a:defRPr/>
              </a:pPr>
              <a:t>15.11.2024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F6D8421-B84B-4E3B-91F6-733FFF409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086D079-E2BF-4E69-B9B4-991743FFC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0E69A-6250-4238-B30E-F5A5C44A8CD7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293843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3B1270-9F9F-4CF5-B11F-E9960AEA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F69C96-A68E-4A34-A3F7-55FCBF82D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86BAC6E-197A-4CCC-B395-1BF0865B2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F767E94-6E10-48EA-BE7A-42523F39B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D5C3FD-E187-4186-8EF9-E34406F8CAAD}" type="datetimeFigureOut">
              <a:rPr lang="fi-FI" smtClean="0"/>
              <a:pPr>
                <a:defRPr/>
              </a:pPr>
              <a:t>15.11.2024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08E8415-918F-4A20-AFD4-03C7D2B7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86BC1BC-F6DD-4170-9958-6509FF82C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F4A99-4224-413D-A5CC-0BEF439B6F05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7964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B3FAF8-163A-469B-919F-05FC15687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CF93217-7C5F-464F-BC3E-65C89E7A8A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7045EE6-5C59-43FB-8DCD-8CA0A864A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D158BF4-D7A9-45C7-AEB7-F42E46A82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D5C3FD-E187-4186-8EF9-E34406F8CAAD}" type="datetimeFigureOut">
              <a:rPr lang="fi-FI" smtClean="0"/>
              <a:pPr>
                <a:defRPr/>
              </a:pPr>
              <a:t>15.11.2024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07B71CF-6262-4B62-8452-EDB5A9DA0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09E334B-EB39-4E0C-BBD3-74851F4BC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F4A99-4224-413D-A5CC-0BEF439B6F05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909199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83AE29-8921-403F-A684-B451455BE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6AE2CBA-B4ED-4ED7-B26E-DB9372F45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B584D48-E959-4237-82AE-76DB5F410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6C8255-5E81-4760-AF8A-8FCD58E594F0}" type="datetimeFigureOut">
              <a:rPr lang="fi-FI" smtClean="0"/>
              <a:pPr>
                <a:defRPr/>
              </a:pPr>
              <a:t>15.11.2024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6E13ABC-BAED-4FDC-BB47-FF51081DC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8F9E531-CA0D-4C5E-8B50-94A58261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7A2C-9152-4B0A-8295-24EB4F26E05A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50066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C2B29005-7010-46AE-9AD5-B4B214BFE0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8478685-4037-4A5D-BF41-AC3388509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F2140D9-088C-43D3-8C34-7C8B008BB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7A7DF3-648C-4225-B29E-D4E597EBF05C}" type="datetimeFigureOut">
              <a:rPr lang="fi-FI" smtClean="0"/>
              <a:pPr>
                <a:defRPr/>
              </a:pPr>
              <a:t>15.11.2024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0E54983-B06C-4AED-BB9B-52DA71AB3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933EC9-D2A3-4FAB-BFF9-AB5A087D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E89D-F7F0-4393-A94A-A1DE8C38986E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199035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48FD2F1-56EC-49EA-8A28-B079E0A23337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187122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F60FD57A-798B-41F6-82E6-1A21C904091D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78198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B87CC16E-2CF1-4880-A29A-8C33A1794F31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45853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F7B9BA0A-F909-46E9-8918-7E7F0D643BA4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17895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CFDCB952-0348-430C-BC27-A285F71F8314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071078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5358B094-60D0-4E6E-858D-6BCF80B6352F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29356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6EBBAF1B-16B0-4267-8695-BBC895F068B5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1179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cs typeface="Times New Roman" panose="02020603050405020304" pitchFamily="18" charset="0"/>
              </a:defRPr>
            </a:lvl1pPr>
          </a:lstStyle>
          <a:p>
            <a:fld id="{ABB3CA1E-B08F-4B15-A00D-EB72E2ABF0F3}" type="slidenum">
              <a:rPr lang="fi-FI" altLang="fi-FI"/>
              <a:pPr/>
              <a:t>‹#›</a:t>
            </a:fld>
            <a:endParaRPr lang="fi-FI" altLang="fi-FI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49" r:id="rId1"/>
    <p:sldLayoutId id="2147484950" r:id="rId2"/>
    <p:sldLayoutId id="2147484951" r:id="rId3"/>
    <p:sldLayoutId id="2147484952" r:id="rId4"/>
    <p:sldLayoutId id="2147484953" r:id="rId5"/>
    <p:sldLayoutId id="2147484954" r:id="rId6"/>
    <p:sldLayoutId id="2147484955" r:id="rId7"/>
    <p:sldLayoutId id="2147484956" r:id="rId8"/>
    <p:sldLayoutId id="2147484957" r:id="rId9"/>
    <p:sldLayoutId id="2147484958" r:id="rId10"/>
    <p:sldLayoutId id="2147484959" r:id="rId11"/>
    <p:sldLayoutId id="2147484960" r:id="rId12"/>
    <p:sldLayoutId id="2147484961" r:id="rId13"/>
    <p:sldLayoutId id="2147484962" r:id="rId14"/>
    <p:sldLayoutId id="2147484963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596DD41-8922-43CE-8924-38E4E9B83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123DAD7-B6DB-4B63-A284-760B4AA50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6EAAB7F-215A-4F97-97D2-742C5B4AD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D5C3FD-E187-4186-8EF9-E34406F8CAAD}" type="datetimeFigureOut">
              <a:rPr lang="fi-FI" smtClean="0"/>
              <a:pPr>
                <a:defRPr/>
              </a:pPr>
              <a:t>15.11.2024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E7CBBEC-E0B1-4ECE-8F69-F051E6787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24C212-3388-4BE4-BC5F-5B3A6A67A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F4A99-4224-413D-A5CC-0BEF439B6F05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1900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5" r:id="rId1"/>
    <p:sldLayoutId id="2147484966" r:id="rId2"/>
    <p:sldLayoutId id="2147484967" r:id="rId3"/>
    <p:sldLayoutId id="2147484968" r:id="rId4"/>
    <p:sldLayoutId id="2147484969" r:id="rId5"/>
    <p:sldLayoutId id="2147484970" r:id="rId6"/>
    <p:sldLayoutId id="2147484971" r:id="rId7"/>
    <p:sldLayoutId id="2147484972" r:id="rId8"/>
    <p:sldLayoutId id="2147484973" r:id="rId9"/>
    <p:sldLayoutId id="2147484974" r:id="rId10"/>
    <p:sldLayoutId id="21474849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_ut6JsbD1BY?feature=oembed" TargetMode="Externa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JP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1.jpg"/><Relationship Id="rId5" Type="http://schemas.openxmlformats.org/officeDocument/2006/relationships/hyperlink" Target="https://kuhmonyhteislukio.blogspot.com/" TargetMode="External"/><Relationship Id="rId4" Type="http://schemas.openxmlformats.org/officeDocument/2006/relationships/hyperlink" Target="http://www.kuhmonlukio.fi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hyperlink" Target="https://www.blogger.com/blog/post/edit/953068167207264197/748072739809037503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jpeg"/><Relationship Id="rId4" Type="http://schemas.openxmlformats.org/officeDocument/2006/relationships/hyperlink" Target="https://www.blogger.com/blog/post/edit/953068167207264197/748072739809037503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56" y="3791152"/>
            <a:ext cx="4472959" cy="295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C:\Documents and Settings\Elina\Omat tiedostot\Omat kuvatiedostot\Ku 6-kuvat (ELINA)\IMG_05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05" y="74522"/>
            <a:ext cx="4371229" cy="29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244"/>
          <a:stretch/>
        </p:blipFill>
        <p:spPr bwMode="auto">
          <a:xfrm>
            <a:off x="88121" y="74522"/>
            <a:ext cx="4466594" cy="299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 bwMode="auto">
          <a:xfrm>
            <a:off x="1103031" y="3123395"/>
            <a:ext cx="7128347" cy="611209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br>
              <a:rPr lang="fi-FI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anose="03070502030502020203" pitchFamily="66" charset="0"/>
                <a:cs typeface="Courier New" pitchFamily="49" charset="0"/>
              </a:rPr>
            </a:br>
            <a:r>
              <a:rPr lang="fi-FI" sz="40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ourier New" pitchFamily="49" charset="0"/>
              </a:rPr>
              <a:t>Meidän lukio - Kuhmon yhteislukio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B31AA0D-FADE-402A-AC6B-5D046E3F12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834"/>
          <a:stretch/>
        </p:blipFill>
        <p:spPr>
          <a:xfrm>
            <a:off x="4671425" y="3791152"/>
            <a:ext cx="4390819" cy="2945564"/>
          </a:xfrm>
          <a:prstGeom prst="rect">
            <a:avLst/>
          </a:prstGeom>
        </p:spPr>
      </p:pic>
      <p:pic>
        <p:nvPicPr>
          <p:cNvPr id="4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78A3334-1BBB-4516-8C9C-AF0EAD79A9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00" y="74522"/>
            <a:ext cx="1103634" cy="5459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354171"/>
            <a:ext cx="7886700" cy="914588"/>
          </a:xfrm>
        </p:spPr>
        <p:txBody>
          <a:bodyPr>
            <a:normAutofit/>
          </a:bodyPr>
          <a:lstStyle/>
          <a:p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Voit perehtyä turvallisuusalaan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7544" y="1268759"/>
            <a:ext cx="7327726" cy="23036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Tarjoamme ainutlaatuisen mahdollisuuden perehtyä turvallisuusalaan, jos olet kiinnostunut työskentelystä esim. Puolustusvoimissa, Rajavartiolaitoksessa, pelastuslaitoksella tai poliisin tehtävissä. </a:t>
            </a:r>
          </a:p>
          <a:p>
            <a:r>
              <a:rPr lang="fi-FI" sz="2000" dirty="0">
                <a:latin typeface="Calibri"/>
                <a:cs typeface="Calibri"/>
              </a:rPr>
              <a:t>Pääset seuraamaan kadettien leiriä Vuosangassa ja tutustut tullivirkailijan ja rajavartijan työhön aidossa ympäristössä. Voit myös perehtyä pelastuslaitoksen kalustoon ja toimintaan. </a:t>
            </a:r>
            <a:endParaRPr 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DF5F747-0267-4E6D-AF04-67462B823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345" y="3577675"/>
            <a:ext cx="3988655" cy="265374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2910A98B-4E5C-4E51-B951-598A48C007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r="1181"/>
          <a:stretch/>
        </p:blipFill>
        <p:spPr>
          <a:xfrm>
            <a:off x="4815061" y="3572398"/>
            <a:ext cx="3884965" cy="2657796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AA045C2-BA49-48D8-BAA3-58B7D3A4E1B9}"/>
              </a:ext>
            </a:extLst>
          </p:cNvPr>
          <p:cNvSpPr txBox="1"/>
          <p:nvPr/>
        </p:nvSpPr>
        <p:spPr>
          <a:xfrm>
            <a:off x="6876256" y="6334552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+mn-lt"/>
              </a:rPr>
              <a:t>Kuvat: Martti </a:t>
            </a:r>
            <a:r>
              <a:rPr lang="fi-FI" sz="1600" dirty="0" err="1">
                <a:latin typeface="+mn-lt"/>
              </a:rPr>
              <a:t>Huusko</a:t>
            </a:r>
            <a:endParaRPr lang="fi-FI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2046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35100" y="476672"/>
            <a:ext cx="6103590" cy="853977"/>
          </a:xfrm>
        </p:spPr>
        <p:txBody>
          <a:bodyPr>
            <a:normAutofit/>
          </a:bodyPr>
          <a:lstStyle/>
          <a:p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Kiinnostaako toimittajan työ?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2557264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Lukiossamme pääset harjoittelemaan toimittajan työtä aidossa ympäristössä lehden toimituksessa. Opit mm. kirjoittamaan erilaisia artikkeleita, haastattelemaan, ottamaan lehtikuvia ja taittamaan lehteä.</a:t>
            </a:r>
          </a:p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Perehdyttäjinäsi ovat paikallislehden toimittajat.</a:t>
            </a:r>
          </a:p>
        </p:txBody>
      </p:sp>
      <p:pic>
        <p:nvPicPr>
          <p:cNvPr id="5" name="Kuva 4" descr="Kuva, joka sisältää kohteen näyttökuva, sanomalehti, teksti&#10;&#10;Kuvaus luotu automaattisesti">
            <a:extLst>
              <a:ext uri="{FF2B5EF4-FFF2-40B4-BE49-F238E27FC236}">
                <a16:creationId xmlns:a16="http://schemas.microsoft.com/office/drawing/2014/main" id="{843E17EA-4507-465F-A4A0-F303D1A84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14725"/>
            <a:ext cx="6882780" cy="253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36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80" name="Rectangle 32779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1" name="Kuva 4" descr="Kuva, joka sisältää kohteen viihde, konsertti, esitys, Esittävä taide&#10;&#10;Kuvaus luotu automaattisest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0" r="12077" b="1"/>
          <a:stretch/>
        </p:blipFill>
        <p:spPr bwMode="auto">
          <a:xfrm>
            <a:off x="2682914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Kuva 3" descr="Kuva, joka sisältää kohteen viihde, Teatteri, lava, Esittävä taide&#10;&#10;Kuvaus luotu automaattisesti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2" r="12251"/>
          <a:stretch/>
        </p:blipFill>
        <p:spPr bwMode="auto">
          <a:xfrm>
            <a:off x="5866892" y="3456433"/>
            <a:ext cx="3277108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Kuva 3" descr="Kuva, joka sisältää kohteen viihde, Teatteri, henkilö, Esittävä taide&#10;&#10;Kuvaus luotu automaattisest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9" r="14091"/>
          <a:stretch/>
        </p:blipFill>
        <p:spPr bwMode="auto">
          <a:xfrm>
            <a:off x="2722695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2782" name="Freeform: Shape 32781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97852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784" name="Freeform: Shape 32783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9878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29184" y="1508760"/>
            <a:ext cx="2571750" cy="2898648"/>
          </a:xfr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defTabSz="914400">
              <a:defRPr/>
            </a:pPr>
            <a:r>
              <a:rPr lang="en-US" sz="2800" b="1" kern="12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Halutessasi</a:t>
            </a:r>
            <a:r>
              <a:rPr lang="en-US" sz="2800" b="1" kern="1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800" b="1" kern="12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pääset</a:t>
            </a:r>
            <a:r>
              <a:rPr lang="en-US" sz="2800" b="1" kern="1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800" b="1" kern="12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esiintymään</a:t>
            </a:r>
            <a:r>
              <a:rPr lang="en-US" sz="2800" b="1" kern="1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800" b="1" kern="12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musikaalissa</a:t>
            </a:r>
            <a:br>
              <a:rPr lang="en-US" sz="2800" b="1" kern="1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en-US" sz="2800" b="1" kern="1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tai </a:t>
            </a:r>
            <a:r>
              <a:rPr lang="en-US" sz="2800" b="1" kern="12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valmistamaan</a:t>
            </a:r>
            <a:r>
              <a:rPr lang="en-US" sz="2800" b="1" kern="1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800" b="1" kern="12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lavasteita</a:t>
            </a:r>
            <a:r>
              <a:rPr lang="en-US" sz="2800" b="1" kern="1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...      </a:t>
            </a:r>
          </a:p>
        </p:txBody>
      </p:sp>
      <p:sp>
        <p:nvSpPr>
          <p:cNvPr id="32786" name="Rectangle 32785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775" name="Kuva 4" descr="Kuva, joka sisältää kohteen viihde, Esittävä taide, lava, Teatteri&#10;&#10;Kuvaus luotu automaattisest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r="26796" b="1"/>
          <a:stretch/>
        </p:blipFill>
        <p:spPr bwMode="auto">
          <a:xfrm>
            <a:off x="5883905" y="10"/>
            <a:ext cx="3260096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8" name="Rectangle 32787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4544568"/>
            <a:ext cx="256122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31" name="Rectangle 348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80060" y="325369"/>
            <a:ext cx="3659892" cy="1956841"/>
          </a:xfr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defTabSz="914400">
              <a:defRPr/>
            </a:pPr>
            <a:r>
              <a:rPr lang="en-US" sz="29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…tai </a:t>
            </a:r>
            <a:r>
              <a:rPr lang="en-US" sz="2900" b="1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mukaan</a:t>
            </a:r>
            <a:r>
              <a:rPr lang="en-US" sz="29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900" b="1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ulkomaanmatkoille</a:t>
            </a:r>
            <a:r>
              <a:rPr lang="en-US" sz="29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…</a:t>
            </a:r>
          </a:p>
        </p:txBody>
      </p:sp>
      <p:sp>
        <p:nvSpPr>
          <p:cNvPr id="348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9" name="Otsikko 1"/>
          <p:cNvSpPr>
            <a:spLocks/>
          </p:cNvSpPr>
          <p:nvPr/>
        </p:nvSpPr>
        <p:spPr bwMode="auto">
          <a:xfrm>
            <a:off x="480060" y="2872899"/>
            <a:ext cx="3182691" cy="33206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342900"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fi-FI" sz="2000" dirty="0" err="1">
                <a:latin typeface="+mn-lt"/>
                <a:cs typeface="+mn-cs"/>
              </a:rPr>
              <a:t>Erilaisia</a:t>
            </a:r>
            <a:r>
              <a:rPr lang="en-US" altLang="fi-FI" sz="2000" dirty="0">
                <a:latin typeface="+mn-lt"/>
                <a:cs typeface="+mn-cs"/>
              </a:rPr>
              <a:t> </a:t>
            </a:r>
            <a:r>
              <a:rPr lang="en-US" altLang="fi-FI" sz="2000" dirty="0" err="1">
                <a:latin typeface="+mn-lt"/>
                <a:cs typeface="+mn-cs"/>
              </a:rPr>
              <a:t>projekteja</a:t>
            </a:r>
            <a:r>
              <a:rPr lang="en-US" altLang="fi-FI" sz="2000" dirty="0">
                <a:latin typeface="+mn-lt"/>
                <a:cs typeface="+mn-cs"/>
              </a:rPr>
              <a:t> </a:t>
            </a:r>
            <a:r>
              <a:rPr lang="en-US" altLang="fi-FI" sz="2000" dirty="0" err="1">
                <a:latin typeface="+mn-lt"/>
                <a:cs typeface="+mn-cs"/>
              </a:rPr>
              <a:t>suunnitteilla</a:t>
            </a:r>
            <a:r>
              <a:rPr lang="en-US" altLang="fi-FI" sz="2000" dirty="0">
                <a:latin typeface="+mn-lt"/>
                <a:cs typeface="+mn-cs"/>
              </a:rPr>
              <a:t>, </a:t>
            </a:r>
            <a:r>
              <a:rPr lang="en-US" altLang="fi-FI" sz="2000" dirty="0" err="1">
                <a:latin typeface="+mn-lt"/>
                <a:cs typeface="+mn-cs"/>
              </a:rPr>
              <a:t>esim</a:t>
            </a:r>
            <a:r>
              <a:rPr lang="en-US" altLang="fi-FI" sz="2000" dirty="0">
                <a:latin typeface="+mn-lt"/>
                <a:cs typeface="+mn-cs"/>
              </a:rPr>
              <a:t>. </a:t>
            </a:r>
            <a:r>
              <a:rPr lang="en-US" altLang="fi-FI" sz="2000" dirty="0" err="1">
                <a:latin typeface="+mn-lt"/>
                <a:cs typeface="+mn-cs"/>
              </a:rPr>
              <a:t>mahdollisesti</a:t>
            </a:r>
            <a:r>
              <a:rPr lang="en-US" altLang="fi-FI" sz="2000" dirty="0">
                <a:latin typeface="+mn-lt"/>
                <a:cs typeface="+mn-cs"/>
              </a:rPr>
              <a:t> </a:t>
            </a:r>
            <a:r>
              <a:rPr lang="en-US" altLang="fi-FI" sz="2000" dirty="0" err="1">
                <a:latin typeface="+mn-lt"/>
                <a:cs typeface="+mn-cs"/>
              </a:rPr>
              <a:t>Ranskan</a:t>
            </a:r>
            <a:r>
              <a:rPr lang="en-US" altLang="fi-FI" sz="2000" dirty="0">
                <a:latin typeface="+mn-lt"/>
                <a:cs typeface="+mn-cs"/>
              </a:rPr>
              <a:t> </a:t>
            </a:r>
            <a:r>
              <a:rPr lang="en-US" altLang="fi-FI" sz="2000" dirty="0" err="1">
                <a:latin typeface="+mn-lt"/>
                <a:cs typeface="+mn-cs"/>
              </a:rPr>
              <a:t>matka</a:t>
            </a:r>
            <a:endParaRPr lang="en-US" altLang="fi-FI" sz="2000" dirty="0">
              <a:latin typeface="+mn-lt"/>
              <a:cs typeface="+mn-cs"/>
            </a:endParaRPr>
          </a:p>
          <a:p>
            <a:pPr marL="342900"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fi-FI" sz="2000" dirty="0" err="1">
                <a:latin typeface="+mn-lt"/>
                <a:cs typeface="+mn-cs"/>
              </a:rPr>
              <a:t>Aiemmin</a:t>
            </a:r>
            <a:r>
              <a:rPr lang="en-US" altLang="fi-FI" sz="2000" dirty="0">
                <a:latin typeface="+mn-lt"/>
                <a:cs typeface="+mn-cs"/>
              </a:rPr>
              <a:t> </a:t>
            </a:r>
            <a:r>
              <a:rPr lang="en-US" altLang="fi-FI" sz="2000" dirty="0" err="1">
                <a:latin typeface="+mn-lt"/>
                <a:cs typeface="+mn-cs"/>
              </a:rPr>
              <a:t>käyty</a:t>
            </a:r>
            <a:r>
              <a:rPr lang="en-US" altLang="fi-FI" sz="2000" dirty="0">
                <a:latin typeface="+mn-lt"/>
                <a:cs typeface="+mn-cs"/>
              </a:rPr>
              <a:t> mm. </a:t>
            </a:r>
            <a:r>
              <a:rPr lang="en-US" altLang="fi-FI" sz="2000" dirty="0" err="1">
                <a:latin typeface="+mn-lt"/>
                <a:cs typeface="+mn-cs"/>
              </a:rPr>
              <a:t>Ruotsissa</a:t>
            </a:r>
            <a:r>
              <a:rPr lang="en-US" altLang="fi-FI" sz="2000" dirty="0">
                <a:latin typeface="+mn-lt"/>
                <a:cs typeface="+mn-cs"/>
              </a:rPr>
              <a:t>, </a:t>
            </a:r>
            <a:r>
              <a:rPr lang="en-US" altLang="fi-FI" sz="2000" dirty="0" err="1">
                <a:latin typeface="+mn-lt"/>
                <a:cs typeface="+mn-cs"/>
              </a:rPr>
              <a:t>Saksassa</a:t>
            </a:r>
            <a:r>
              <a:rPr lang="en-US" altLang="fi-FI" sz="2000" dirty="0">
                <a:latin typeface="+mn-lt"/>
                <a:cs typeface="+mn-cs"/>
              </a:rPr>
              <a:t>, </a:t>
            </a:r>
            <a:r>
              <a:rPr lang="en-US" altLang="fi-FI" sz="2000" dirty="0" err="1">
                <a:latin typeface="+mn-lt"/>
                <a:cs typeface="+mn-cs"/>
              </a:rPr>
              <a:t>Ranskassa</a:t>
            </a:r>
            <a:r>
              <a:rPr lang="en-US" altLang="fi-FI" sz="2000" dirty="0">
                <a:latin typeface="+mn-lt"/>
                <a:cs typeface="+mn-cs"/>
              </a:rPr>
              <a:t>, </a:t>
            </a:r>
            <a:r>
              <a:rPr lang="en-US" altLang="fi-FI" sz="2000" dirty="0" err="1">
                <a:latin typeface="+mn-lt"/>
                <a:cs typeface="+mn-cs"/>
              </a:rPr>
              <a:t>Venäjällä</a:t>
            </a:r>
            <a:r>
              <a:rPr lang="en-US" altLang="fi-FI" sz="2000" dirty="0">
                <a:latin typeface="+mn-lt"/>
                <a:cs typeface="+mn-cs"/>
              </a:rPr>
              <a:t> ja </a:t>
            </a:r>
            <a:r>
              <a:rPr lang="en-US" altLang="fi-FI" sz="2000" dirty="0" err="1">
                <a:latin typeface="+mn-lt"/>
                <a:cs typeface="+mn-cs"/>
              </a:rPr>
              <a:t>Irlannissa</a:t>
            </a:r>
            <a:r>
              <a:rPr lang="en-US" altLang="fi-FI" sz="2000" dirty="0">
                <a:latin typeface="+mn-lt"/>
                <a:cs typeface="+mn-cs"/>
              </a:rPr>
              <a:t> (</a:t>
            </a:r>
            <a:r>
              <a:rPr lang="en-US" altLang="fi-FI" sz="2000" dirty="0" err="1">
                <a:latin typeface="+mn-lt"/>
                <a:cs typeface="+mn-cs"/>
              </a:rPr>
              <a:t>kuvassa</a:t>
            </a:r>
            <a:r>
              <a:rPr lang="en-US" altLang="fi-FI" sz="2000" dirty="0">
                <a:latin typeface="+mn-lt"/>
                <a:cs typeface="+mn-cs"/>
              </a:rPr>
              <a:t>)</a:t>
            </a:r>
            <a:br>
              <a:rPr lang="en-US" altLang="fi-FI" sz="1900" dirty="0">
                <a:latin typeface="+mn-lt"/>
                <a:cs typeface="+mn-cs"/>
              </a:rPr>
            </a:br>
            <a:endParaRPr lang="en-US" altLang="fi-FI" sz="1900" dirty="0">
              <a:latin typeface="+mn-lt"/>
              <a:cs typeface="+mn-cs"/>
            </a:endParaRP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7721DE6A-DA1C-4470-A342-8861243C1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r="35902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1060" y="434895"/>
            <a:ext cx="8352927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fi-FI" sz="31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/>
              </a:rPr>
              <a:t>…ja retkeilemään kotimaassa eräopintojakson aikana… </a:t>
            </a:r>
            <a:br>
              <a:rPr lang="fi-FI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fi-FI" sz="4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548360"/>
            <a:ext cx="4559546" cy="3039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18200" r="13376" b="11801"/>
          <a:stretch/>
        </p:blipFill>
        <p:spPr>
          <a:xfrm>
            <a:off x="4572000" y="1354107"/>
            <a:ext cx="2903362" cy="1961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8" y="1365424"/>
            <a:ext cx="3456384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03648" y="233087"/>
            <a:ext cx="7499350" cy="977779"/>
          </a:xfrm>
        </p:spPr>
        <p:txBody>
          <a:bodyPr lIns="91440" tIns="45720" rIns="91440" bIns="45720" anchor="ctr">
            <a:normAutofit fontScale="90000"/>
          </a:bodyPr>
          <a:lstStyle/>
          <a:p>
            <a:pPr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/>
              </a:rPr>
              <a:t>Opintopisteitä muualta kuin lukiosta?</a:t>
            </a:r>
          </a:p>
        </p:txBody>
      </p:sp>
      <p:sp>
        <p:nvSpPr>
          <p:cNvPr id="35843" name="Sisällön paikkamerkki 2"/>
          <p:cNvSpPr>
            <a:spLocks noGrp="1"/>
          </p:cNvSpPr>
          <p:nvPr>
            <p:ph idx="1"/>
          </p:nvPr>
        </p:nvSpPr>
        <p:spPr>
          <a:xfrm>
            <a:off x="1403648" y="1124744"/>
            <a:ext cx="4425775" cy="5616624"/>
          </a:xfrm>
        </p:spPr>
        <p:txBody>
          <a:bodyPr/>
          <a:lstStyle/>
          <a:p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autokoulu</a:t>
            </a:r>
          </a:p>
          <a:p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huippuammattilaisten vetämät yrittäjyys / johtajuusopinnot (Rotarien </a:t>
            </a:r>
            <a:r>
              <a:rPr lang="fi-FI" altLang="fi-FI" sz="2000" dirty="0" err="1">
                <a:latin typeface="Calibri"/>
                <a:ea typeface="Calibri" panose="020F0502020204030204" pitchFamily="34" charset="0"/>
                <a:cs typeface="Calibri"/>
              </a:rPr>
              <a:t>ryla</a:t>
            </a:r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-kurssi) </a:t>
            </a:r>
            <a:endParaRPr lang="fi-FI" altLang="fi-FI" sz="2000" dirty="0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kansalaisopiston opinnot esim. kuvataiteessa</a:t>
            </a:r>
          </a:p>
          <a:p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musiikkiopiston opinnot </a:t>
            </a:r>
          </a:p>
          <a:p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jääkiekko, lentopallo</a:t>
            </a:r>
            <a:endParaRPr lang="fi-FI" altLang="fi-FI" sz="2000" dirty="0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tanssiopinnot</a:t>
            </a:r>
            <a:endParaRPr lang="fi-FI" altLang="fi-FI" sz="2000" dirty="0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someviestintäryhmä</a:t>
            </a:r>
          </a:p>
          <a:p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tutortoiminta</a:t>
            </a:r>
          </a:p>
          <a:p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opiskelijakunnan hallitus</a:t>
            </a:r>
          </a:p>
          <a:p>
            <a:pPr>
              <a:buNone/>
            </a:pPr>
            <a:endParaRPr lang="fi-FI" altLang="fi-FI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endParaRPr lang="fi-FI" alt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2550" indent="0">
              <a:buNone/>
            </a:pPr>
            <a:endParaRPr lang="fi-FI" alt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fi-FI" alt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844" name="Kuv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9" b="6369"/>
          <a:stretch/>
        </p:blipFill>
        <p:spPr bwMode="auto">
          <a:xfrm>
            <a:off x="4716017" y="4101792"/>
            <a:ext cx="4189116" cy="2436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5" name="Kuva 9" descr="ajokoul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72" y="1528564"/>
            <a:ext cx="3098045" cy="2321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5671542" cy="945666"/>
          </a:xfrm>
        </p:spPr>
        <p:txBody>
          <a:bodyPr lIns="91440" tIns="45720" rIns="91440" bIns="45720" anchor="ctr">
            <a:normAutofit fontScale="90000"/>
          </a:bodyPr>
          <a:lstStyle/>
          <a:p>
            <a:pPr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/>
              </a:rPr>
              <a:t>Musiikkilinjalaiset 2024 - 2025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" b="1837"/>
          <a:stretch/>
        </p:blipFill>
        <p:spPr>
          <a:xfrm>
            <a:off x="446996" y="1556792"/>
            <a:ext cx="7096784" cy="4556185"/>
          </a:xfrm>
          <a:noFill/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950198" y="556994"/>
            <a:ext cx="3565151" cy="167249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sz="35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Musiikkilinjalla opiskelu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r="4994"/>
          <a:stretch/>
        </p:blipFill>
        <p:spPr>
          <a:xfrm>
            <a:off x="-3481" y="10"/>
            <a:ext cx="2254545" cy="3339639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 r="35103"/>
          <a:stretch/>
        </p:blipFill>
        <p:spPr>
          <a:xfrm>
            <a:off x="2398551" y="10"/>
            <a:ext cx="2243316" cy="3339639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7" b="14027"/>
          <a:stretch/>
        </p:blipFill>
        <p:spPr>
          <a:xfrm>
            <a:off x="-1" y="3518351"/>
            <a:ext cx="4641868" cy="3339649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950198" y="2413645"/>
            <a:ext cx="3565151" cy="369473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fi-FI" sz="2000" dirty="0">
                <a:latin typeface="Calibri"/>
                <a:cs typeface="Calibri"/>
              </a:rPr>
              <a:t>Musiikkilinjan laajuus on vähintään 24 opintopistettä. </a:t>
            </a:r>
            <a:endParaRPr lang="fi-FI" sz="2000" dirty="0">
              <a:latin typeface="Calibri" pitchFamily="34" charset="0"/>
              <a:cs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fi-FI" sz="2000" dirty="0">
                <a:latin typeface="Calibri"/>
                <a:cs typeface="Calibri"/>
              </a:rPr>
              <a:t>Musiikin opintoja voit suorittaa lukiossa koulupäivän yhteydessä.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fi-FI" sz="2000" dirty="0">
                <a:latin typeface="Calibri"/>
                <a:cs typeface="Calibri"/>
              </a:rPr>
              <a:t>Voit myös hankkia opintopisteitä musiikkiopisto-opinnoilla ns. hyväksiluvun avulla.</a:t>
            </a:r>
          </a:p>
          <a:p>
            <a:pPr>
              <a:defRPr/>
            </a:pPr>
            <a:endParaRPr lang="fi-FI" sz="17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/>
          </p:cNvSpPr>
          <p:nvPr/>
        </p:nvSpPr>
        <p:spPr bwMode="auto">
          <a:xfrm>
            <a:off x="3923928" y="330031"/>
            <a:ext cx="5069309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Musiikkilinjan ytimessä</a:t>
            </a:r>
          </a:p>
        </p:txBody>
      </p:sp>
      <p:sp>
        <p:nvSpPr>
          <p:cNvPr id="38916" name="Sisällön paikkamerkki 2"/>
          <p:cNvSpPr txBox="1">
            <a:spLocks/>
          </p:cNvSpPr>
          <p:nvPr/>
        </p:nvSpPr>
        <p:spPr bwMode="auto">
          <a:xfrm>
            <a:off x="820738" y="2492896"/>
            <a:ext cx="3751262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fi-FI" alt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Vapaa säestys ja improvisointi</a:t>
            </a: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piano &amp; kitara</a:t>
            </a:r>
          </a:p>
          <a:p>
            <a:r>
              <a:rPr lang="fi-FI" alt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Yhteismusisointi</a:t>
            </a: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bändisoitto, lauluyhtye, musiikkiopiston kokoonpanot</a:t>
            </a:r>
          </a:p>
          <a:p>
            <a:r>
              <a:rPr lang="fi-FI" alt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Musiikkiteknologia: </a:t>
            </a: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hardware, softat &amp; studio. Hyvät perusteet äänitystekniikasta. </a:t>
            </a:r>
          </a:p>
        </p:txBody>
      </p:sp>
      <p:pic>
        <p:nvPicPr>
          <p:cNvPr id="3" name="Kuva 2" descr="Kuva, joka sisältää kohteen vaate, henkilö, huonekalu, sisä-&#10;&#10;Kuvaus luotu automaattisesti">
            <a:extLst>
              <a:ext uri="{FF2B5EF4-FFF2-40B4-BE49-F238E27FC236}">
                <a16:creationId xmlns:a16="http://schemas.microsoft.com/office/drawing/2014/main" id="{AE80A93C-8F1A-7B61-6A03-43F0E376B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15766"/>
            <a:ext cx="3293680" cy="49411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289924"/>
            <a:ext cx="8027987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Musiikkivälineistö ja tekniikka huippuluokkaa</a:t>
            </a:r>
          </a:p>
        </p:txBody>
      </p:sp>
      <p:pic>
        <p:nvPicPr>
          <p:cNvPr id="41987" name="Kuv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6275" y="1595525"/>
            <a:ext cx="3070433" cy="204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Kuva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6275" y="3753641"/>
            <a:ext cx="1835115" cy="275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87446"/>
            <a:ext cx="3278884" cy="49195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68679" y="404664"/>
            <a:ext cx="2664296" cy="853977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ea typeface="Inter" panose="02000503000000020004" pitchFamily="2" charset="0"/>
                <a:cs typeface="Calibri" pitchFamily="34" charset="0"/>
              </a:rPr>
              <a:t>Kenelle</a:t>
            </a: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ea typeface="Inter" panose="02000503000000020004" pitchFamily="2" charset="0"/>
              </a:rPr>
              <a:t>?</a:t>
            </a:r>
          </a:p>
        </p:txBody>
      </p:sp>
      <p:sp>
        <p:nvSpPr>
          <p:cNvPr id="25603" name="Sisällön paikkamerkki 2"/>
          <p:cNvSpPr>
            <a:spLocks noGrp="1"/>
          </p:cNvSpPr>
          <p:nvPr>
            <p:ph idx="1"/>
          </p:nvPr>
        </p:nvSpPr>
        <p:spPr>
          <a:xfrm>
            <a:off x="1568679" y="1412776"/>
            <a:ext cx="3929063" cy="480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Sinulle, joka haluat</a:t>
            </a:r>
          </a:p>
          <a:p>
            <a:pPr lvl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opiskella pienessä lukiossa, jossa opettajat tuntevat opiskelijat hyvin ja auttavat jokaista oppitunneilla ​</a:t>
            </a:r>
          </a:p>
          <a:p>
            <a:pPr lvl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asua rauhallisessa ja luonnonläheisessä pikkukaupungissa​</a:t>
            </a:r>
          </a:p>
          <a:p>
            <a:pPr lvl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esim. lääkäriksi, opettajaksi, sairaanhoitajaksi, poliisiksi, palomieheksi, lentäjäksi, muusikoksi, taiteilijaksi… lukiosta saat monipuolisen pohjan melkein joka ammattiin</a:t>
            </a:r>
          </a:p>
          <a:p>
            <a:pPr lvl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kolme vuotta lisäaikaa miettiä tulevaisuuden suunnitelmiasi</a:t>
            </a:r>
            <a:endParaRPr lang="fi-FI" altLang="fi-FI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fi-FI" altLang="fi-FI" sz="2000" dirty="0">
              <a:latin typeface="Arial" panose="020B0604020202020204" pitchFamily="34" charset="0"/>
            </a:endParaRPr>
          </a:p>
        </p:txBody>
      </p:sp>
      <p:pic>
        <p:nvPicPr>
          <p:cNvPr id="25604" name="Kuv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0" b="16750"/>
          <a:stretch/>
        </p:blipFill>
        <p:spPr bwMode="auto">
          <a:xfrm>
            <a:off x="6056428" y="404664"/>
            <a:ext cx="2512021" cy="1671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21"/>
          <a:stretch/>
        </p:blipFill>
        <p:spPr bwMode="auto">
          <a:xfrm>
            <a:off x="6061634" y="2574533"/>
            <a:ext cx="2506815" cy="1670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/>
        </p:blipFill>
        <p:spPr>
          <a:xfrm>
            <a:off x="6061634" y="4815735"/>
            <a:ext cx="2536675" cy="1691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947" name="Rectangle 39946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/>
          </p:cNvSpPr>
          <p:nvPr/>
        </p:nvSpPr>
        <p:spPr bwMode="auto">
          <a:xfrm>
            <a:off x="4950198" y="556994"/>
            <a:ext cx="3565151" cy="167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500" b="1" kern="120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Esimerkkejä musiikkilinjan opintojaksoista</a:t>
            </a:r>
            <a:endParaRPr lang="en-US" sz="3500" b="1" kern="12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39941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4" r="24684"/>
          <a:stretch/>
        </p:blipFill>
        <p:spPr bwMode="auto">
          <a:xfrm>
            <a:off x="-3481" y="10"/>
            <a:ext cx="2254545" cy="33396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4" r="24078"/>
          <a:stretch/>
        </p:blipFill>
        <p:spPr bwMode="auto">
          <a:xfrm>
            <a:off x="2398551" y="10"/>
            <a:ext cx="2243316" cy="33396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7" b="14027"/>
          <a:stretch/>
        </p:blipFill>
        <p:spPr bwMode="auto">
          <a:xfrm>
            <a:off x="-1" y="3518351"/>
            <a:ext cx="4641868" cy="33396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isällön paikkamerkki 2"/>
          <p:cNvSpPr>
            <a:spLocks noGrp="1"/>
          </p:cNvSpPr>
          <p:nvPr>
            <p:ph idx="1"/>
          </p:nvPr>
        </p:nvSpPr>
        <p:spPr>
          <a:xfrm>
            <a:off x="4950198" y="2413645"/>
            <a:ext cx="3565151" cy="369473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altLang="fi-FI" sz="2000"/>
              <a:t>solistiset opinnot</a:t>
            </a:r>
          </a:p>
          <a:p>
            <a:pPr indent="-228600" defTabSz="914400"/>
            <a:r>
              <a:rPr lang="en-US" altLang="fi-FI" sz="2000"/>
              <a:t>musiikinteoria ja säveltapailu</a:t>
            </a:r>
          </a:p>
          <a:p>
            <a:pPr indent="-228600" defTabSz="914400"/>
            <a:r>
              <a:rPr lang="en-US" altLang="fi-FI" sz="2000"/>
              <a:t>festivaalin järjestäminen </a:t>
            </a:r>
          </a:p>
          <a:p>
            <a:pPr indent="-228600" defTabSz="914400"/>
            <a:r>
              <a:rPr lang="en-US" altLang="fi-FI" sz="2000"/>
              <a:t>maailmanmusiikista jazziin</a:t>
            </a:r>
          </a:p>
          <a:p>
            <a:pPr indent="-228600" defTabSz="914400"/>
            <a:r>
              <a:rPr lang="en-US" altLang="fi-FI" sz="2000"/>
              <a:t>taidemusiikki tutuksi</a:t>
            </a:r>
          </a:p>
          <a:p>
            <a:pPr indent="-228600" defTabSz="914400"/>
            <a:r>
              <a:rPr lang="en-US" altLang="fi-FI" sz="2000"/>
              <a:t>sovittaminen ja säveltäminen</a:t>
            </a:r>
          </a:p>
          <a:p>
            <a:pPr indent="-228600" defTabSz="914400"/>
            <a:r>
              <a:rPr lang="en-US" altLang="fi-FI" sz="2000"/>
              <a:t>biisien tekeminen</a:t>
            </a:r>
            <a:endParaRPr lang="en-US" altLang="fi-FI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21270" y="1254033"/>
            <a:ext cx="187220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Projektit</a:t>
            </a:r>
          </a:p>
        </p:txBody>
      </p:sp>
      <p:pic>
        <p:nvPicPr>
          <p:cNvPr id="5" name="Kuva 1" descr="Toivo_lehti_vär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0662" y="3573016"/>
            <a:ext cx="2189557" cy="311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485" y="262151"/>
            <a:ext cx="2199734" cy="3111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1"/>
          <a:stretch/>
        </p:blipFill>
        <p:spPr>
          <a:xfrm>
            <a:off x="6630362" y="3573016"/>
            <a:ext cx="2189556" cy="311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62" y="277394"/>
            <a:ext cx="2189556" cy="3096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E2AEEA6B-A8F6-4B0C-BB00-3D021129F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06991"/>
            <a:ext cx="2894726" cy="407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47664" y="121197"/>
            <a:ext cx="7499350" cy="1143000"/>
          </a:xfrm>
        </p:spPr>
        <p:txBody>
          <a:bodyPr>
            <a:normAutofit/>
          </a:bodyPr>
          <a:lstStyle/>
          <a:p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Kesätyömahdollisuudet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47664" y="980728"/>
            <a:ext cx="7499350" cy="936104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Calibri" panose="020F0502020204030204" pitchFamily="34" charset="0"/>
              </a:rPr>
              <a:t>Opiskelijoilla on mahdollisuus työskennellä Kuhmon kaupungin kesämuusikkona ja kuhmolaisilla festivaaleilla (Sommelo, Kamarimusiikki).</a:t>
            </a:r>
          </a:p>
        </p:txBody>
      </p:sp>
      <p:pic>
        <p:nvPicPr>
          <p:cNvPr id="1026" name="Picture 2" descr="Kuvahaun tulos haulle kuhmo kesämuusiko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t="525" r="3110"/>
          <a:stretch/>
        </p:blipFill>
        <p:spPr bwMode="auto">
          <a:xfrm>
            <a:off x="1668477" y="4586059"/>
            <a:ext cx="3301113" cy="2086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Kuvahaun tulos haulle kuhmo kesämuusik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42" y="2204863"/>
            <a:ext cx="3350455" cy="4467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Kuvahaun tulos haulle kuhmo kesämuusik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78" y="2204863"/>
            <a:ext cx="3301113" cy="2188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0982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75" name="Rectangle 36874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80060" y="4777739"/>
            <a:ext cx="2564242" cy="1412119"/>
          </a:xfrm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i-FI" sz="2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Musiikkilinjalle?</a:t>
            </a:r>
          </a:p>
        </p:txBody>
      </p:sp>
      <p:pic>
        <p:nvPicPr>
          <p:cNvPr id="36870" name="Picture 2" descr="Kuva, joka sisältää kohteen konsertti, lava, esitys, sisä-&#10;&#10;Kuvaus luotu automaattises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1" b="2755"/>
          <a:stretch/>
        </p:blipFill>
        <p:spPr bwMode="auto"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7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127" y="2892"/>
                  <a:pt x="1371229" y="8681"/>
                  <a:pt x="1371600" y="13716"/>
                </a:cubicBezTo>
                <a:cubicBezTo>
                  <a:pt x="1107995" y="21892"/>
                  <a:pt x="1033361" y="28370"/>
                  <a:pt x="713232" y="13716"/>
                </a:cubicBezTo>
                <a:cubicBezTo>
                  <a:pt x="393103" y="-938"/>
                  <a:pt x="289343" y="38649"/>
                  <a:pt x="0" y="13716"/>
                </a:cubicBezTo>
                <a:cubicBezTo>
                  <a:pt x="227" y="7219"/>
                  <a:pt x="197" y="5990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228" y="6235"/>
                  <a:pt x="1371259" y="10206"/>
                  <a:pt x="1371600" y="13716"/>
                </a:cubicBezTo>
                <a:cubicBezTo>
                  <a:pt x="1176823" y="-5981"/>
                  <a:pt x="900830" y="5417"/>
                  <a:pt x="713232" y="13716"/>
                </a:cubicBezTo>
                <a:cubicBezTo>
                  <a:pt x="525634" y="22015"/>
                  <a:pt x="282837" y="1152"/>
                  <a:pt x="0" y="13716"/>
                </a:cubicBezTo>
                <a:cubicBezTo>
                  <a:pt x="596" y="8712"/>
                  <a:pt x="320" y="342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6" name="Sisällön paikkamerkki 2"/>
          <p:cNvSpPr>
            <a:spLocks noGrp="1"/>
          </p:cNvSpPr>
          <p:nvPr>
            <p:ph idx="1"/>
          </p:nvPr>
        </p:nvSpPr>
        <p:spPr>
          <a:xfrm>
            <a:off x="3496342" y="4941168"/>
            <a:ext cx="5465192" cy="1687255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i-FI" sz="2000" dirty="0">
                <a:latin typeface="Calibri" pitchFamily="34" charset="0"/>
                <a:cs typeface="Calibri" pitchFamily="34" charset="0"/>
              </a:rPr>
              <a:t>Monipuolinen tarjonta, valinnaisuutta</a:t>
            </a:r>
          </a:p>
          <a:p>
            <a:pPr eaLnBrk="1" hangingPunct="1">
              <a:defRPr/>
            </a:pPr>
            <a:r>
              <a:rPr lang="fi-FI" sz="2000" dirty="0">
                <a:latin typeface="Calibri" pitchFamily="34" charset="0"/>
                <a:cs typeface="Calibri" pitchFamily="34" charset="0"/>
              </a:rPr>
              <a:t>Bändisoittaja / klassinen tausta / harrastaja / tuleva ammattilainen?</a:t>
            </a:r>
          </a:p>
          <a:p>
            <a:pPr eaLnBrk="1" hangingPunct="1">
              <a:defRPr/>
            </a:pPr>
            <a:r>
              <a:rPr lang="fi-FI" sz="2000" dirty="0">
                <a:latin typeface="Calibri" pitchFamily="34" charset="0"/>
                <a:cs typeface="Calibri" pitchFamily="34" charset="0"/>
              </a:rPr>
              <a:t>Tärkeintä kiinnostus musiikkia kohtaan ja motivaatio musiikin opiskeluun!</a:t>
            </a:r>
          </a:p>
          <a:p>
            <a:pPr eaLnBrk="1" hangingPunct="1">
              <a:defRPr/>
            </a:pPr>
            <a:endParaRPr lang="fi-FI" sz="16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6624736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On meidän lukiossa muutakin kuin opiskelua…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0" b="16750"/>
          <a:stretch/>
        </p:blipFill>
        <p:spPr>
          <a:xfrm>
            <a:off x="611560" y="297408"/>
            <a:ext cx="6022429" cy="4004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Nahkiaiset</a:t>
            </a:r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73" y="1403648"/>
            <a:ext cx="2448272" cy="3672409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3013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5656" y="3662068"/>
            <a:ext cx="4015439" cy="26602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309424" cy="2872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6086" name="textruta 3"/>
          <p:cNvSpPr txBox="1">
            <a:spLocks noChangeArrowheads="1"/>
          </p:cNvSpPr>
          <p:nvPr/>
        </p:nvSpPr>
        <p:spPr bwMode="auto">
          <a:xfrm>
            <a:off x="843795" y="5445224"/>
            <a:ext cx="33845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i-FI" altLang="fi-FI" sz="2000" dirty="0">
                <a:latin typeface="Calibri" panose="020F0502020204030204" pitchFamily="34" charset="0"/>
              </a:rPr>
              <a:t>Perinteinen hauska tapahtuma, jota monissa muissa lukioissa ei ole!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id="{CA4BD6EE-7B51-447C-AAB3-028B7A3E5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9486" y="433387"/>
            <a:ext cx="3774558" cy="3365646"/>
          </a:xfr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pPr defTabSz="914400">
              <a:defRPr/>
            </a:pPr>
            <a:r>
              <a:rPr lang="en-US" sz="4800" b="1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Wanhojen</a:t>
            </a:r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tanssit</a:t>
            </a:r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– </a:t>
            </a:r>
            <a:r>
              <a:rPr lang="en-US" sz="4800" b="1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yksi</a:t>
            </a:r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lukion</a:t>
            </a:r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kohokohdista</a:t>
            </a:r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! </a:t>
            </a:r>
          </a:p>
        </p:txBody>
      </p:sp>
      <p:pic>
        <p:nvPicPr>
          <p:cNvPr id="5" name="Online-media 4" title="Kuhmon wanhat 2023: Cicapo..?">
            <a:hlinkClick r:id="" action="ppaction://media"/>
            <a:extLst>
              <a:ext uri="{FF2B5EF4-FFF2-40B4-BE49-F238E27FC236}">
                <a16:creationId xmlns:a16="http://schemas.microsoft.com/office/drawing/2014/main" id="{9D92CC2A-1AB4-DAC8-E89D-E387B98E62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29568" y="446991"/>
            <a:ext cx="4556142" cy="2574220"/>
          </a:xfrm>
          <a:prstGeom prst="rect">
            <a:avLst/>
          </a:prstGeom>
        </p:spPr>
      </p:pic>
      <p:sp>
        <p:nvSpPr>
          <p:cNvPr id="24" name="sketch line">
            <a:extLst>
              <a:ext uri="{FF2B5EF4-FFF2-40B4-BE49-F238E27FC236}">
                <a16:creationId xmlns:a16="http://schemas.microsoft.com/office/drawing/2014/main" id="{6B5FF7CD-712E-4187-BFF5-B192FFB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005089"/>
            <a:ext cx="3257550" cy="18288"/>
          </a:xfrm>
          <a:custGeom>
            <a:avLst/>
            <a:gdLst>
              <a:gd name="connsiteX0" fmla="*/ 0 w 3257550"/>
              <a:gd name="connsiteY0" fmla="*/ 0 h 18288"/>
              <a:gd name="connsiteX1" fmla="*/ 618935 w 3257550"/>
              <a:gd name="connsiteY1" fmla="*/ 0 h 18288"/>
              <a:gd name="connsiteX2" fmla="*/ 1270445 w 3257550"/>
              <a:gd name="connsiteY2" fmla="*/ 0 h 18288"/>
              <a:gd name="connsiteX3" fmla="*/ 1954530 w 3257550"/>
              <a:gd name="connsiteY3" fmla="*/ 0 h 18288"/>
              <a:gd name="connsiteX4" fmla="*/ 2638616 w 3257550"/>
              <a:gd name="connsiteY4" fmla="*/ 0 h 18288"/>
              <a:gd name="connsiteX5" fmla="*/ 3257550 w 3257550"/>
              <a:gd name="connsiteY5" fmla="*/ 0 h 18288"/>
              <a:gd name="connsiteX6" fmla="*/ 3257550 w 3257550"/>
              <a:gd name="connsiteY6" fmla="*/ 18288 h 18288"/>
              <a:gd name="connsiteX7" fmla="*/ 2540889 w 3257550"/>
              <a:gd name="connsiteY7" fmla="*/ 18288 h 18288"/>
              <a:gd name="connsiteX8" fmla="*/ 1824228 w 3257550"/>
              <a:gd name="connsiteY8" fmla="*/ 18288 h 18288"/>
              <a:gd name="connsiteX9" fmla="*/ 1172718 w 3257550"/>
              <a:gd name="connsiteY9" fmla="*/ 18288 h 18288"/>
              <a:gd name="connsiteX10" fmla="*/ 0 w 3257550"/>
              <a:gd name="connsiteY10" fmla="*/ 18288 h 18288"/>
              <a:gd name="connsiteX11" fmla="*/ 0 w 325755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7550" h="18288" fill="none" extrusionOk="0">
                <a:moveTo>
                  <a:pt x="0" y="0"/>
                </a:moveTo>
                <a:cubicBezTo>
                  <a:pt x="222571" y="-4581"/>
                  <a:pt x="395946" y="-20429"/>
                  <a:pt x="618935" y="0"/>
                </a:cubicBezTo>
                <a:cubicBezTo>
                  <a:pt x="841925" y="20429"/>
                  <a:pt x="1064831" y="-497"/>
                  <a:pt x="1270445" y="0"/>
                </a:cubicBezTo>
                <a:cubicBezTo>
                  <a:pt x="1476059" y="497"/>
                  <a:pt x="1673547" y="428"/>
                  <a:pt x="1954530" y="0"/>
                </a:cubicBezTo>
                <a:cubicBezTo>
                  <a:pt x="2235513" y="-428"/>
                  <a:pt x="2452407" y="27906"/>
                  <a:pt x="2638616" y="0"/>
                </a:cubicBezTo>
                <a:cubicBezTo>
                  <a:pt x="2824825" y="-27906"/>
                  <a:pt x="3043878" y="-22618"/>
                  <a:pt x="3257550" y="0"/>
                </a:cubicBezTo>
                <a:cubicBezTo>
                  <a:pt x="3256841" y="8157"/>
                  <a:pt x="3257137" y="12125"/>
                  <a:pt x="3257550" y="18288"/>
                </a:cubicBezTo>
                <a:cubicBezTo>
                  <a:pt x="2955505" y="29918"/>
                  <a:pt x="2697243" y="41720"/>
                  <a:pt x="2540889" y="18288"/>
                </a:cubicBezTo>
                <a:cubicBezTo>
                  <a:pt x="2384535" y="-5144"/>
                  <a:pt x="2114539" y="6231"/>
                  <a:pt x="1824228" y="18288"/>
                </a:cubicBezTo>
                <a:cubicBezTo>
                  <a:pt x="1533917" y="30345"/>
                  <a:pt x="1462450" y="24037"/>
                  <a:pt x="1172718" y="18288"/>
                </a:cubicBezTo>
                <a:cubicBezTo>
                  <a:pt x="882986" y="12540"/>
                  <a:pt x="500637" y="24492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7550" h="18288" stroke="0" extrusionOk="0">
                <a:moveTo>
                  <a:pt x="0" y="0"/>
                </a:moveTo>
                <a:cubicBezTo>
                  <a:pt x="278434" y="16845"/>
                  <a:pt x="441207" y="-24568"/>
                  <a:pt x="618935" y="0"/>
                </a:cubicBezTo>
                <a:cubicBezTo>
                  <a:pt x="796663" y="24568"/>
                  <a:pt x="985120" y="5689"/>
                  <a:pt x="1172718" y="0"/>
                </a:cubicBezTo>
                <a:cubicBezTo>
                  <a:pt x="1360316" y="-5689"/>
                  <a:pt x="1666432" y="29765"/>
                  <a:pt x="1889379" y="0"/>
                </a:cubicBezTo>
                <a:cubicBezTo>
                  <a:pt x="2112326" y="-29765"/>
                  <a:pt x="2378171" y="13184"/>
                  <a:pt x="2508314" y="0"/>
                </a:cubicBezTo>
                <a:cubicBezTo>
                  <a:pt x="2638457" y="-13184"/>
                  <a:pt x="2897393" y="-18048"/>
                  <a:pt x="3257550" y="0"/>
                </a:cubicBezTo>
                <a:cubicBezTo>
                  <a:pt x="3257286" y="4493"/>
                  <a:pt x="3257934" y="9472"/>
                  <a:pt x="3257550" y="18288"/>
                </a:cubicBezTo>
                <a:cubicBezTo>
                  <a:pt x="3005417" y="4399"/>
                  <a:pt x="2789824" y="23493"/>
                  <a:pt x="2606040" y="18288"/>
                </a:cubicBezTo>
                <a:cubicBezTo>
                  <a:pt x="2422256" y="13084"/>
                  <a:pt x="2161816" y="17045"/>
                  <a:pt x="1889379" y="18288"/>
                </a:cubicBezTo>
                <a:cubicBezTo>
                  <a:pt x="1616942" y="19531"/>
                  <a:pt x="1456938" y="28545"/>
                  <a:pt x="1335595" y="18288"/>
                </a:cubicBezTo>
                <a:cubicBezTo>
                  <a:pt x="1214252" y="8031"/>
                  <a:pt x="876335" y="26295"/>
                  <a:pt x="684085" y="18288"/>
                </a:cubicBezTo>
                <a:cubicBezTo>
                  <a:pt x="491835" y="10282"/>
                  <a:pt x="213058" y="3432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356557"/>
            <a:ext cx="3257550" cy="2182557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568" y="3498291"/>
            <a:ext cx="4556142" cy="3041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080" name="Rectangle 45079">
            <a:extLst>
              <a:ext uri="{FF2B5EF4-FFF2-40B4-BE49-F238E27FC236}">
                <a16:creationId xmlns:a16="http://schemas.microsoft.com/office/drawing/2014/main" id="{F76371D7-6733-4D74-8B73-248817D8A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80060" y="643467"/>
            <a:ext cx="2571750" cy="3569241"/>
          </a:xfr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defTabSz="914400">
              <a:defRPr/>
            </a:pPr>
            <a:r>
              <a:rPr lang="en-US" sz="4400" b="1" kern="12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Penkkarit</a:t>
            </a:r>
            <a:endParaRPr lang="en-US" sz="4400" b="1" kern="12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8A482061-383F-162E-A2A5-FA2EDCE663FA}"/>
              </a:ext>
            </a:extLst>
          </p:cNvPr>
          <p:cNvSpPr txBox="1"/>
          <p:nvPr/>
        </p:nvSpPr>
        <p:spPr>
          <a:xfrm>
            <a:off x="480060" y="4631161"/>
            <a:ext cx="2571750" cy="1569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Kuhmolaisena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perinteenä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näyttävä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kukkalei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r="21147" b="3"/>
          <a:stretch/>
        </p:blipFill>
        <p:spPr>
          <a:xfrm>
            <a:off x="3516583" y="-6"/>
            <a:ext cx="2444329" cy="3094406"/>
          </a:xfrm>
          <a:custGeom>
            <a:avLst/>
            <a:gdLst/>
            <a:ahLst/>
            <a:cxnLst/>
            <a:rect l="l" t="t" r="r" b="b"/>
            <a:pathLst>
              <a:path w="3259105" h="3094406">
                <a:moveTo>
                  <a:pt x="11386" y="0"/>
                </a:moveTo>
                <a:lnTo>
                  <a:pt x="3241316" y="0"/>
                </a:lnTo>
                <a:lnTo>
                  <a:pt x="3237494" y="140685"/>
                </a:lnTo>
                <a:cubicBezTo>
                  <a:pt x="3238096" y="312748"/>
                  <a:pt x="3251393" y="484543"/>
                  <a:pt x="3249125" y="655694"/>
                </a:cubicBezTo>
                <a:cubicBezTo>
                  <a:pt x="3247916" y="750937"/>
                  <a:pt x="3225234" y="845926"/>
                  <a:pt x="3229467" y="941423"/>
                </a:cubicBezTo>
                <a:cubicBezTo>
                  <a:pt x="3241867" y="1230835"/>
                  <a:pt x="3237785" y="1520374"/>
                  <a:pt x="3253965" y="1809659"/>
                </a:cubicBezTo>
                <a:cubicBezTo>
                  <a:pt x="3264430" y="1950656"/>
                  <a:pt x="3258909" y="2092163"/>
                  <a:pt x="3237482" y="2232284"/>
                </a:cubicBezTo>
                <a:cubicBezTo>
                  <a:pt x="3219637" y="2337305"/>
                  <a:pt x="3230677" y="2443216"/>
                  <a:pt x="3238238" y="2548745"/>
                </a:cubicBezTo>
                <a:cubicBezTo>
                  <a:pt x="3247462" y="2676497"/>
                  <a:pt x="3252453" y="2804124"/>
                  <a:pt x="3237330" y="2932130"/>
                </a:cubicBezTo>
                <a:cubicBezTo>
                  <a:pt x="3234609" y="2954893"/>
                  <a:pt x="3233201" y="2977688"/>
                  <a:pt x="3232714" y="3000503"/>
                </a:cubicBezTo>
                <a:lnTo>
                  <a:pt x="3233615" y="3068153"/>
                </a:lnTo>
                <a:lnTo>
                  <a:pt x="3188413" y="3064932"/>
                </a:lnTo>
                <a:cubicBezTo>
                  <a:pt x="3039240" y="3057221"/>
                  <a:pt x="2889775" y="3057530"/>
                  <a:pt x="2740627" y="3065836"/>
                </a:cubicBezTo>
                <a:cubicBezTo>
                  <a:pt x="2641415" y="3072036"/>
                  <a:pt x="2543982" y="3095285"/>
                  <a:pt x="2443754" y="3094381"/>
                </a:cubicBezTo>
                <a:cubicBezTo>
                  <a:pt x="2190453" y="3091669"/>
                  <a:pt x="1936390" y="3075782"/>
                  <a:pt x="1682327" y="3078752"/>
                </a:cubicBezTo>
                <a:cubicBezTo>
                  <a:pt x="1674197" y="3078882"/>
                  <a:pt x="1666067" y="3076944"/>
                  <a:pt x="1657937" y="3076944"/>
                </a:cubicBezTo>
                <a:cubicBezTo>
                  <a:pt x="1524046" y="3071390"/>
                  <a:pt x="1390155" y="3066482"/>
                  <a:pt x="1256136" y="3078623"/>
                </a:cubicBezTo>
                <a:cubicBezTo>
                  <a:pt x="1168104" y="3086502"/>
                  <a:pt x="1080452" y="3095932"/>
                  <a:pt x="991530" y="3090248"/>
                </a:cubicBezTo>
                <a:cubicBezTo>
                  <a:pt x="867801" y="3082369"/>
                  <a:pt x="744072" y="3076686"/>
                  <a:pt x="620090" y="3080948"/>
                </a:cubicBezTo>
                <a:cubicBezTo>
                  <a:pt x="570293" y="3082369"/>
                  <a:pt x="520497" y="3080948"/>
                  <a:pt x="470828" y="3080948"/>
                </a:cubicBezTo>
                <a:lnTo>
                  <a:pt x="469939" y="3081207"/>
                </a:lnTo>
                <a:cubicBezTo>
                  <a:pt x="437418" y="3081207"/>
                  <a:pt x="404898" y="3081982"/>
                  <a:pt x="372378" y="3081207"/>
                </a:cubicBezTo>
                <a:cubicBezTo>
                  <a:pt x="311022" y="3079786"/>
                  <a:pt x="249634" y="3076944"/>
                  <a:pt x="188230" y="3075879"/>
                </a:cubicBezTo>
                <a:lnTo>
                  <a:pt x="19434" y="3080760"/>
                </a:lnTo>
                <a:lnTo>
                  <a:pt x="23335" y="2940210"/>
                </a:lnTo>
                <a:cubicBezTo>
                  <a:pt x="23652" y="2892334"/>
                  <a:pt x="22808" y="2844419"/>
                  <a:pt x="20355" y="2796447"/>
                </a:cubicBezTo>
                <a:cubicBezTo>
                  <a:pt x="13984" y="2674257"/>
                  <a:pt x="1879" y="2552193"/>
                  <a:pt x="9780" y="2429876"/>
                </a:cubicBezTo>
                <a:cubicBezTo>
                  <a:pt x="16112" y="2301583"/>
                  <a:pt x="14277" y="2173022"/>
                  <a:pt x="4301" y="2044958"/>
                </a:cubicBezTo>
                <a:cubicBezTo>
                  <a:pt x="-1433" y="1980958"/>
                  <a:pt x="-1433" y="1916563"/>
                  <a:pt x="4301" y="1852563"/>
                </a:cubicBezTo>
                <a:cubicBezTo>
                  <a:pt x="20584" y="1696404"/>
                  <a:pt x="24839" y="1539213"/>
                  <a:pt x="17042" y="1382404"/>
                </a:cubicBezTo>
                <a:cubicBezTo>
                  <a:pt x="12582" y="1264291"/>
                  <a:pt x="4810" y="1146306"/>
                  <a:pt x="10288" y="1027939"/>
                </a:cubicBezTo>
                <a:cubicBezTo>
                  <a:pt x="16786" y="889439"/>
                  <a:pt x="21756" y="750813"/>
                  <a:pt x="15386" y="612313"/>
                </a:cubicBezTo>
                <a:cubicBezTo>
                  <a:pt x="8683" y="463705"/>
                  <a:pt x="9868" y="314846"/>
                  <a:pt x="18952" y="166364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062" name="Kuv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8" r="44895" b="3"/>
          <a:stretch/>
        </p:blipFill>
        <p:spPr bwMode="auto">
          <a:xfrm>
            <a:off x="3512394" y="3258423"/>
            <a:ext cx="2444892" cy="3599585"/>
          </a:xfrm>
          <a:custGeom>
            <a:avLst/>
            <a:gdLst/>
            <a:ahLst/>
            <a:cxnLst/>
            <a:rect l="l" t="t" r="r" b="b"/>
            <a:pathLst>
              <a:path w="3259855" h="3599585">
                <a:moveTo>
                  <a:pt x="954022" y="498"/>
                </a:moveTo>
                <a:cubicBezTo>
                  <a:pt x="1119756" y="-3044"/>
                  <a:pt x="1286080" y="13085"/>
                  <a:pt x="1451761" y="24419"/>
                </a:cubicBezTo>
                <a:cubicBezTo>
                  <a:pt x="1625133" y="36367"/>
                  <a:pt x="1799027" y="38046"/>
                  <a:pt x="1972590" y="29457"/>
                </a:cubicBezTo>
                <a:cubicBezTo>
                  <a:pt x="2098351" y="23256"/>
                  <a:pt x="2223604" y="9049"/>
                  <a:pt x="2349873" y="12278"/>
                </a:cubicBezTo>
                <a:cubicBezTo>
                  <a:pt x="2532672" y="16928"/>
                  <a:pt x="2715343" y="23773"/>
                  <a:pt x="2898396" y="19124"/>
                </a:cubicBezTo>
                <a:cubicBezTo>
                  <a:pt x="2963040" y="17526"/>
                  <a:pt x="3027701" y="14038"/>
                  <a:pt x="3092353" y="11720"/>
                </a:cubicBezTo>
                <a:lnTo>
                  <a:pt x="3250836" y="11402"/>
                </a:lnTo>
                <a:lnTo>
                  <a:pt x="3254106" y="90752"/>
                </a:lnTo>
                <a:cubicBezTo>
                  <a:pt x="3254106" y="138488"/>
                  <a:pt x="3252140" y="186224"/>
                  <a:pt x="3248209" y="233871"/>
                </a:cubicBezTo>
                <a:cubicBezTo>
                  <a:pt x="3240316" y="320987"/>
                  <a:pt x="3242191" y="408521"/>
                  <a:pt x="3253804" y="495345"/>
                </a:cubicBezTo>
                <a:cubicBezTo>
                  <a:pt x="3266506" y="596937"/>
                  <a:pt x="3256677" y="698530"/>
                  <a:pt x="3247452" y="800123"/>
                </a:cubicBezTo>
                <a:cubicBezTo>
                  <a:pt x="3230970" y="978926"/>
                  <a:pt x="3238380" y="1157601"/>
                  <a:pt x="3250477" y="1336023"/>
                </a:cubicBezTo>
                <a:cubicBezTo>
                  <a:pt x="3258220" y="1458862"/>
                  <a:pt x="3253970" y="1582030"/>
                  <a:pt x="3237775" y="1704297"/>
                </a:cubicBezTo>
                <a:cubicBezTo>
                  <a:pt x="3234901" y="1728615"/>
                  <a:pt x="3233729" y="1752966"/>
                  <a:pt x="3233143" y="1777332"/>
                </a:cubicBezTo>
                <a:lnTo>
                  <a:pt x="3232811" y="1799145"/>
                </a:lnTo>
                <a:lnTo>
                  <a:pt x="3228576" y="1842531"/>
                </a:lnTo>
                <a:lnTo>
                  <a:pt x="3232166" y="1914850"/>
                </a:lnTo>
                <a:lnTo>
                  <a:pt x="3231789" y="1922451"/>
                </a:lnTo>
                <a:lnTo>
                  <a:pt x="3237441" y="1980367"/>
                </a:lnTo>
                <a:lnTo>
                  <a:pt x="3249248" y="2182039"/>
                </a:lnTo>
                <a:cubicBezTo>
                  <a:pt x="3250586" y="2269847"/>
                  <a:pt x="3248126" y="2357696"/>
                  <a:pt x="3241858" y="2445415"/>
                </a:cubicBezTo>
                <a:cubicBezTo>
                  <a:pt x="3232633" y="2606947"/>
                  <a:pt x="3242160" y="2768225"/>
                  <a:pt x="3253351" y="2929631"/>
                </a:cubicBezTo>
                <a:cubicBezTo>
                  <a:pt x="3266657" y="3121514"/>
                  <a:pt x="3245487" y="3313270"/>
                  <a:pt x="3242311" y="3505152"/>
                </a:cubicBezTo>
                <a:cubicBezTo>
                  <a:pt x="3242008" y="3522360"/>
                  <a:pt x="3243142" y="3539599"/>
                  <a:pt x="3244541" y="3556838"/>
                </a:cubicBezTo>
                <a:lnTo>
                  <a:pt x="3247700" y="3599585"/>
                </a:lnTo>
                <a:lnTo>
                  <a:pt x="15795" y="3599585"/>
                </a:lnTo>
                <a:lnTo>
                  <a:pt x="11716" y="3325801"/>
                </a:lnTo>
                <a:cubicBezTo>
                  <a:pt x="9693" y="3229953"/>
                  <a:pt x="8801" y="3134170"/>
                  <a:pt x="14216" y="3038609"/>
                </a:cubicBezTo>
                <a:cubicBezTo>
                  <a:pt x="20970" y="2919986"/>
                  <a:pt x="19695" y="2799963"/>
                  <a:pt x="14981" y="2681849"/>
                </a:cubicBezTo>
                <a:cubicBezTo>
                  <a:pt x="10266" y="2563738"/>
                  <a:pt x="3896" y="2445497"/>
                  <a:pt x="14981" y="2327384"/>
                </a:cubicBezTo>
                <a:cubicBezTo>
                  <a:pt x="23136" y="2224777"/>
                  <a:pt x="25047" y="2121762"/>
                  <a:pt x="20714" y="2018915"/>
                </a:cubicBezTo>
                <a:cubicBezTo>
                  <a:pt x="15745" y="1839643"/>
                  <a:pt x="6063" y="1660244"/>
                  <a:pt x="16637" y="1480971"/>
                </a:cubicBezTo>
                <a:cubicBezTo>
                  <a:pt x="32819" y="1209834"/>
                  <a:pt x="23136" y="938951"/>
                  <a:pt x="10394" y="668069"/>
                </a:cubicBezTo>
                <a:cubicBezTo>
                  <a:pt x="1475" y="482681"/>
                  <a:pt x="-5915" y="297422"/>
                  <a:pt x="6827" y="112034"/>
                </a:cubicBezTo>
                <a:lnTo>
                  <a:pt x="12538" y="21615"/>
                </a:lnTo>
                <a:lnTo>
                  <a:pt x="13383" y="21707"/>
                </a:lnTo>
                <a:cubicBezTo>
                  <a:pt x="79680" y="11270"/>
                  <a:pt x="146855" y="7847"/>
                  <a:pt x="213839" y="11503"/>
                </a:cubicBezTo>
                <a:cubicBezTo>
                  <a:pt x="405275" y="17315"/>
                  <a:pt x="595695" y="34236"/>
                  <a:pt x="788529" y="11503"/>
                </a:cubicBezTo>
                <a:cubicBezTo>
                  <a:pt x="843598" y="5045"/>
                  <a:pt x="898777" y="1679"/>
                  <a:pt x="954022" y="498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8" r="40142" b="-2"/>
          <a:stretch/>
        </p:blipFill>
        <p:spPr>
          <a:xfrm>
            <a:off x="6114762" y="-7"/>
            <a:ext cx="3029238" cy="4195184"/>
          </a:xfrm>
          <a:custGeom>
            <a:avLst/>
            <a:gdLst/>
            <a:ahLst/>
            <a:cxnLst/>
            <a:rect l="l" t="t" r="r" b="b"/>
            <a:pathLst>
              <a:path w="4038983" h="4195184">
                <a:moveTo>
                  <a:pt x="25292" y="0"/>
                </a:moveTo>
                <a:lnTo>
                  <a:pt x="4038983" y="0"/>
                </a:lnTo>
                <a:lnTo>
                  <a:pt x="4038983" y="4173249"/>
                </a:lnTo>
                <a:lnTo>
                  <a:pt x="3931557" y="4161775"/>
                </a:lnTo>
                <a:cubicBezTo>
                  <a:pt x="3887047" y="4159904"/>
                  <a:pt x="3842427" y="4160901"/>
                  <a:pt x="3797950" y="4164774"/>
                </a:cubicBezTo>
                <a:cubicBezTo>
                  <a:pt x="3568711" y="4179842"/>
                  <a:pt x="3339218" y="4173041"/>
                  <a:pt x="3109979" y="4176375"/>
                </a:cubicBezTo>
                <a:cubicBezTo>
                  <a:pt x="2803311" y="4180909"/>
                  <a:pt x="2496897" y="4169308"/>
                  <a:pt x="2190356" y="4168242"/>
                </a:cubicBezTo>
                <a:cubicBezTo>
                  <a:pt x="2127525" y="4167975"/>
                  <a:pt x="2064439" y="4171442"/>
                  <a:pt x="2001862" y="4176775"/>
                </a:cubicBezTo>
                <a:cubicBezTo>
                  <a:pt x="1915168" y="4183976"/>
                  <a:pt x="1829615" y="4174908"/>
                  <a:pt x="1743683" y="4166375"/>
                </a:cubicBezTo>
                <a:cubicBezTo>
                  <a:pt x="1640105" y="4156108"/>
                  <a:pt x="1536783" y="4165175"/>
                  <a:pt x="1433841" y="4177042"/>
                </a:cubicBezTo>
                <a:cubicBezTo>
                  <a:pt x="1257114" y="4197030"/>
                  <a:pt x="1079054" y="4200510"/>
                  <a:pt x="901742" y="4187442"/>
                </a:cubicBezTo>
                <a:cubicBezTo>
                  <a:pt x="705885" y="4173442"/>
                  <a:pt x="510157" y="4175976"/>
                  <a:pt x="314300" y="4177042"/>
                </a:cubicBezTo>
                <a:lnTo>
                  <a:pt x="22883" y="4176257"/>
                </a:lnTo>
                <a:lnTo>
                  <a:pt x="15491" y="4122289"/>
                </a:lnTo>
                <a:cubicBezTo>
                  <a:pt x="3576" y="4042652"/>
                  <a:pt x="-1474" y="3962394"/>
                  <a:pt x="370" y="3882149"/>
                </a:cubicBezTo>
                <a:cubicBezTo>
                  <a:pt x="219" y="3686075"/>
                  <a:pt x="10652" y="3490382"/>
                  <a:pt x="29555" y="3294816"/>
                </a:cubicBezTo>
                <a:cubicBezTo>
                  <a:pt x="34137" y="3222826"/>
                  <a:pt x="32065" y="3150656"/>
                  <a:pt x="23355" y="3078932"/>
                </a:cubicBezTo>
                <a:cubicBezTo>
                  <a:pt x="14645" y="2997950"/>
                  <a:pt x="17685" y="2916371"/>
                  <a:pt x="32428" y="2835999"/>
                </a:cubicBezTo>
                <a:cubicBezTo>
                  <a:pt x="51027" y="2740756"/>
                  <a:pt x="42710" y="2645512"/>
                  <a:pt x="35906" y="2550269"/>
                </a:cubicBezTo>
                <a:cubicBezTo>
                  <a:pt x="17306" y="2288796"/>
                  <a:pt x="-5377" y="2027322"/>
                  <a:pt x="9746" y="1764959"/>
                </a:cubicBezTo>
                <a:cubicBezTo>
                  <a:pt x="12922" y="1708956"/>
                  <a:pt x="26832" y="1654350"/>
                  <a:pt x="32580" y="1598729"/>
                </a:cubicBezTo>
                <a:cubicBezTo>
                  <a:pt x="49365" y="1437069"/>
                  <a:pt x="29705" y="1276045"/>
                  <a:pt x="21691" y="1114767"/>
                </a:cubicBezTo>
                <a:cubicBezTo>
                  <a:pt x="10169" y="936281"/>
                  <a:pt x="12497" y="757351"/>
                  <a:pt x="28647" y="579120"/>
                </a:cubicBezTo>
                <a:cubicBezTo>
                  <a:pt x="38779" y="482353"/>
                  <a:pt x="42219" y="385459"/>
                  <a:pt x="40971" y="288533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08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4409267"/>
            <a:ext cx="2537460" cy="18288"/>
          </a:xfrm>
          <a:custGeom>
            <a:avLst/>
            <a:gdLst>
              <a:gd name="connsiteX0" fmla="*/ 0 w 2537460"/>
              <a:gd name="connsiteY0" fmla="*/ 0 h 18288"/>
              <a:gd name="connsiteX1" fmla="*/ 608990 w 2537460"/>
              <a:gd name="connsiteY1" fmla="*/ 0 h 18288"/>
              <a:gd name="connsiteX2" fmla="*/ 1192606 w 2537460"/>
              <a:gd name="connsiteY2" fmla="*/ 0 h 18288"/>
              <a:gd name="connsiteX3" fmla="*/ 1776222 w 2537460"/>
              <a:gd name="connsiteY3" fmla="*/ 0 h 18288"/>
              <a:gd name="connsiteX4" fmla="*/ 2537460 w 2537460"/>
              <a:gd name="connsiteY4" fmla="*/ 0 h 18288"/>
              <a:gd name="connsiteX5" fmla="*/ 2537460 w 2537460"/>
              <a:gd name="connsiteY5" fmla="*/ 18288 h 18288"/>
              <a:gd name="connsiteX6" fmla="*/ 1852346 w 2537460"/>
              <a:gd name="connsiteY6" fmla="*/ 18288 h 18288"/>
              <a:gd name="connsiteX7" fmla="*/ 1243355 w 2537460"/>
              <a:gd name="connsiteY7" fmla="*/ 18288 h 18288"/>
              <a:gd name="connsiteX8" fmla="*/ 659740 w 2537460"/>
              <a:gd name="connsiteY8" fmla="*/ 18288 h 18288"/>
              <a:gd name="connsiteX9" fmla="*/ 0 w 2537460"/>
              <a:gd name="connsiteY9" fmla="*/ 18288 h 18288"/>
              <a:gd name="connsiteX10" fmla="*/ 0 w 253746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7460" h="18288" fill="none" extrusionOk="0">
                <a:moveTo>
                  <a:pt x="0" y="0"/>
                </a:moveTo>
                <a:cubicBezTo>
                  <a:pt x="174960" y="27535"/>
                  <a:pt x="415230" y="23166"/>
                  <a:pt x="608990" y="0"/>
                </a:cubicBezTo>
                <a:cubicBezTo>
                  <a:pt x="802750" y="-23166"/>
                  <a:pt x="909071" y="9624"/>
                  <a:pt x="1192606" y="0"/>
                </a:cubicBezTo>
                <a:cubicBezTo>
                  <a:pt x="1476141" y="-9624"/>
                  <a:pt x="1643838" y="-10946"/>
                  <a:pt x="1776222" y="0"/>
                </a:cubicBezTo>
                <a:cubicBezTo>
                  <a:pt x="1908606" y="10946"/>
                  <a:pt x="2181276" y="7294"/>
                  <a:pt x="2537460" y="0"/>
                </a:cubicBezTo>
                <a:cubicBezTo>
                  <a:pt x="2536882" y="4771"/>
                  <a:pt x="2538213" y="12323"/>
                  <a:pt x="2537460" y="18288"/>
                </a:cubicBezTo>
                <a:cubicBezTo>
                  <a:pt x="2373415" y="7859"/>
                  <a:pt x="1997204" y="31497"/>
                  <a:pt x="1852346" y="18288"/>
                </a:cubicBezTo>
                <a:cubicBezTo>
                  <a:pt x="1707488" y="5079"/>
                  <a:pt x="1365341" y="10857"/>
                  <a:pt x="1243355" y="18288"/>
                </a:cubicBezTo>
                <a:cubicBezTo>
                  <a:pt x="1121369" y="25719"/>
                  <a:pt x="823941" y="45644"/>
                  <a:pt x="659740" y="18288"/>
                </a:cubicBezTo>
                <a:cubicBezTo>
                  <a:pt x="495540" y="-9068"/>
                  <a:pt x="147479" y="37930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537460" h="18288" stroke="0" extrusionOk="0">
                <a:moveTo>
                  <a:pt x="0" y="0"/>
                </a:moveTo>
                <a:cubicBezTo>
                  <a:pt x="255465" y="-5970"/>
                  <a:pt x="303560" y="-7554"/>
                  <a:pt x="583616" y="0"/>
                </a:cubicBezTo>
                <a:cubicBezTo>
                  <a:pt x="863672" y="7554"/>
                  <a:pt x="1115780" y="-19811"/>
                  <a:pt x="1268730" y="0"/>
                </a:cubicBezTo>
                <a:cubicBezTo>
                  <a:pt x="1421680" y="19811"/>
                  <a:pt x="1695220" y="23136"/>
                  <a:pt x="1826971" y="0"/>
                </a:cubicBezTo>
                <a:cubicBezTo>
                  <a:pt x="1958722" y="-23136"/>
                  <a:pt x="2329451" y="-27529"/>
                  <a:pt x="2537460" y="0"/>
                </a:cubicBezTo>
                <a:cubicBezTo>
                  <a:pt x="2536846" y="8857"/>
                  <a:pt x="2537964" y="13619"/>
                  <a:pt x="2537460" y="18288"/>
                </a:cubicBezTo>
                <a:cubicBezTo>
                  <a:pt x="2301366" y="-8732"/>
                  <a:pt x="2056229" y="1847"/>
                  <a:pt x="1928470" y="18288"/>
                </a:cubicBezTo>
                <a:cubicBezTo>
                  <a:pt x="1800711" y="34730"/>
                  <a:pt x="1409086" y="51516"/>
                  <a:pt x="1243355" y="18288"/>
                </a:cubicBezTo>
                <a:cubicBezTo>
                  <a:pt x="1077625" y="-14940"/>
                  <a:pt x="796567" y="32205"/>
                  <a:pt x="634365" y="18288"/>
                </a:cubicBezTo>
                <a:cubicBezTo>
                  <a:pt x="472163" y="4372"/>
                  <a:pt x="137791" y="41773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 descr="Kuva, joka sisältää kohteen vaate, henkilö, sisä-, jalkineet&#10;&#10;Kuvaus luotu automaattisesti">
            <a:extLst>
              <a:ext uri="{FF2B5EF4-FFF2-40B4-BE49-F238E27FC236}">
                <a16:creationId xmlns:a16="http://schemas.microsoft.com/office/drawing/2014/main" id="{7865402D-FE0B-C029-E86C-809372E523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9" r="6940" b="1"/>
          <a:stretch/>
        </p:blipFill>
        <p:spPr>
          <a:xfrm>
            <a:off x="6128520" y="4366936"/>
            <a:ext cx="3015480" cy="2491073"/>
          </a:xfrm>
          <a:custGeom>
            <a:avLst/>
            <a:gdLst/>
            <a:ahLst/>
            <a:cxnLst/>
            <a:rect l="l" t="t" r="r" b="b"/>
            <a:pathLst>
              <a:path w="4020639" h="2491073">
                <a:moveTo>
                  <a:pt x="2387172" y="4"/>
                </a:moveTo>
                <a:cubicBezTo>
                  <a:pt x="2431588" y="-79"/>
                  <a:pt x="2476014" y="1187"/>
                  <a:pt x="2520440" y="4521"/>
                </a:cubicBezTo>
                <a:cubicBezTo>
                  <a:pt x="2670017" y="18188"/>
                  <a:pt x="2820292" y="21522"/>
                  <a:pt x="2970288" y="14521"/>
                </a:cubicBezTo>
                <a:cubicBezTo>
                  <a:pt x="3090823" y="5814"/>
                  <a:pt x="3211725" y="4294"/>
                  <a:pt x="3332425" y="9988"/>
                </a:cubicBezTo>
                <a:cubicBezTo>
                  <a:pt x="3444887" y="16788"/>
                  <a:pt x="3557349" y="23721"/>
                  <a:pt x="3670191" y="19722"/>
                </a:cubicBezTo>
                <a:cubicBezTo>
                  <a:pt x="3715125" y="18121"/>
                  <a:pt x="3759424" y="16121"/>
                  <a:pt x="3803977" y="13454"/>
                </a:cubicBezTo>
                <a:cubicBezTo>
                  <a:pt x="3844957" y="9821"/>
                  <a:pt x="3886048" y="8104"/>
                  <a:pt x="3927130" y="8304"/>
                </a:cubicBezTo>
                <a:lnTo>
                  <a:pt x="4020639" y="13128"/>
                </a:lnTo>
                <a:lnTo>
                  <a:pt x="4020639" y="2491073"/>
                </a:lnTo>
                <a:lnTo>
                  <a:pt x="6804" y="2491073"/>
                </a:lnTo>
                <a:lnTo>
                  <a:pt x="20473" y="2308286"/>
                </a:lnTo>
                <a:cubicBezTo>
                  <a:pt x="23924" y="2245403"/>
                  <a:pt x="26128" y="2182489"/>
                  <a:pt x="27088" y="2119545"/>
                </a:cubicBezTo>
                <a:cubicBezTo>
                  <a:pt x="30263" y="1875850"/>
                  <a:pt x="38884" y="1631647"/>
                  <a:pt x="11966" y="1388714"/>
                </a:cubicBezTo>
                <a:cubicBezTo>
                  <a:pt x="-6330" y="1224134"/>
                  <a:pt x="928" y="1060316"/>
                  <a:pt x="4255" y="895864"/>
                </a:cubicBezTo>
                <a:cubicBezTo>
                  <a:pt x="8035" y="711091"/>
                  <a:pt x="6221" y="526193"/>
                  <a:pt x="6221" y="341421"/>
                </a:cubicBezTo>
                <a:cubicBezTo>
                  <a:pt x="5918" y="261036"/>
                  <a:pt x="11060" y="181159"/>
                  <a:pt x="19830" y="101154"/>
                </a:cubicBezTo>
                <a:cubicBezTo>
                  <a:pt x="22968" y="72137"/>
                  <a:pt x="24376" y="43159"/>
                  <a:pt x="24410" y="14230"/>
                </a:cubicBezTo>
                <a:lnTo>
                  <a:pt x="24352" y="12883"/>
                </a:lnTo>
                <a:lnTo>
                  <a:pt x="156331" y="7988"/>
                </a:lnTo>
                <a:cubicBezTo>
                  <a:pt x="300221" y="-159"/>
                  <a:pt x="444492" y="3228"/>
                  <a:pt x="587900" y="18121"/>
                </a:cubicBezTo>
                <a:cubicBezTo>
                  <a:pt x="689357" y="25975"/>
                  <a:pt x="791270" y="24722"/>
                  <a:pt x="892537" y="14388"/>
                </a:cubicBezTo>
                <a:cubicBezTo>
                  <a:pt x="1078365" y="-1747"/>
                  <a:pt x="1263813" y="11188"/>
                  <a:pt x="1449261" y="22122"/>
                </a:cubicBezTo>
                <a:cubicBezTo>
                  <a:pt x="1628870" y="32788"/>
                  <a:pt x="1808352" y="24921"/>
                  <a:pt x="1987961" y="17855"/>
                </a:cubicBezTo>
                <a:cubicBezTo>
                  <a:pt x="2120763" y="12655"/>
                  <a:pt x="2253923" y="254"/>
                  <a:pt x="2387172" y="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627784" y="150809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i-FI" sz="32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Opintomatkat (Kuopio, Jyväskylä, Helsinki, Tampere, Oulu, Kajaani)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797753"/>
            <a:ext cx="2153323" cy="2871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459" y="1304083"/>
            <a:ext cx="3419370" cy="2278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r="467"/>
          <a:stretch/>
        </p:blipFill>
        <p:spPr>
          <a:xfrm>
            <a:off x="4644008" y="3779529"/>
            <a:ext cx="4293528" cy="2889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694" y="1304083"/>
            <a:ext cx="3423081" cy="2280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23503" y="156774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Virkistäytymisiltapäivät, glögijuhla</a:t>
            </a:r>
          </a:p>
        </p:txBody>
      </p:sp>
      <p:pic>
        <p:nvPicPr>
          <p:cNvPr id="47109" name="Sisällön paikkamerkki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201" y="1297205"/>
            <a:ext cx="3716265" cy="4955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10" name="Kuv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5251" y="3861048"/>
            <a:ext cx="3587358" cy="2391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1297205"/>
            <a:ext cx="3587899" cy="2387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Sisällön paikkamerkki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212" y="4247536"/>
            <a:ext cx="6110350" cy="2468420"/>
          </a:xfrm>
        </p:spPr>
      </p:pic>
      <p:sp>
        <p:nvSpPr>
          <p:cNvPr id="4" name="Otsikko 1"/>
          <p:cNvSpPr txBox="1">
            <a:spLocks/>
          </p:cNvSpPr>
          <p:nvPr/>
        </p:nvSpPr>
        <p:spPr>
          <a:xfrm>
            <a:off x="378348" y="142044"/>
            <a:ext cx="5904954" cy="8828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9pPr>
            <a:extLst/>
          </a:lstStyle>
          <a:p>
            <a:pPr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effectLst/>
                <a:latin typeface="Garamond" panose="02020404030301010803" pitchFamily="18" charset="0"/>
                <a:cs typeface="Calibri" pitchFamily="34" charset="0"/>
              </a:rPr>
              <a:t>Millaista lukio-opiskelu on?</a:t>
            </a:r>
          </a:p>
        </p:txBody>
      </p:sp>
      <p:sp>
        <p:nvSpPr>
          <p:cNvPr id="27652" name="Sisällön paikkamerkki 2"/>
          <p:cNvSpPr txBox="1">
            <a:spLocks/>
          </p:cNvSpPr>
          <p:nvPr/>
        </p:nvSpPr>
        <p:spPr bwMode="auto">
          <a:xfrm>
            <a:off x="354422" y="908720"/>
            <a:ext cx="738593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</a:pPr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Viisi periodia, joissa kussakin on erilainen lukujärjestys.</a:t>
            </a:r>
            <a:endParaRPr lang="fi-FI" altLang="fi-FI" sz="2000" dirty="0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Tx/>
            </a:pPr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Joka periodissa keskimäärin kuusi opintojaksoa (jokainen 1-3 opintopistettä), lukioaikana vähintään 150 opintopistettä.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Uusia oppiaineita: filosofia ja psykologia.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Oppitunnin pituus on 75 minuuttia, tuntimäärä vaihtelee.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Jokaisen periodin lopussa on koeviikko, jolloin on kokeita ja ns. pohjatunteja (kokeeseen kertaava tunti).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Ylioppilaskirjoitukset ja lähes kaikki kokeet tehdään tietokoneella.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Esimerkkilukujärjestyksessä henkilö on musiikkilinjalla ja opiskelee pitkää matematiikkaa.</a:t>
            </a:r>
          </a:p>
          <a:p>
            <a:pPr eaLnBrk="1" hangingPunct="1">
              <a:lnSpc>
                <a:spcPct val="90000"/>
              </a:lnSpc>
            </a:pPr>
            <a:endParaRPr lang="fi-FI" altLang="fi-FI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19130" y="198656"/>
            <a:ext cx="7886700" cy="132556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Pääset vaikuttamaan ja järjestämään tapahtumia…</a:t>
            </a:r>
          </a:p>
        </p:txBody>
      </p:sp>
      <p:sp>
        <p:nvSpPr>
          <p:cNvPr id="51203" name="Sisällön paikkamerkki 2"/>
          <p:cNvSpPr>
            <a:spLocks noGrp="1"/>
          </p:cNvSpPr>
          <p:nvPr>
            <p:ph idx="1"/>
          </p:nvPr>
        </p:nvSpPr>
        <p:spPr>
          <a:xfrm>
            <a:off x="389063" y="2273632"/>
            <a:ext cx="3303588" cy="3242692"/>
          </a:xfrm>
        </p:spPr>
        <p:txBody>
          <a:bodyPr/>
          <a:lstStyle/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opiskelijakunnan hallituksessa</a:t>
            </a:r>
          </a:p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tutorina</a:t>
            </a:r>
          </a:p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someviestintäryhmässä, jossa opit erilaisia taitoja kuten bloggaamista, twiittaamista, valokuvausta, nettisivujen tekoa, lehtijuttujen kirjoittamista jne.</a:t>
            </a:r>
          </a:p>
          <a:p>
            <a:pPr marL="82550" indent="0" eaLnBrk="1" hangingPunct="1">
              <a:buNone/>
            </a:pPr>
            <a:endParaRPr lang="fi-FI" alt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fi-FI" altLang="fi-FI" sz="2400" dirty="0">
              <a:latin typeface="Arial" panose="020B0604020202020204" pitchFamily="34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0">
            <a:off x="4031414" y="1349255"/>
            <a:ext cx="2772300" cy="4159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6056" y="4090575"/>
            <a:ext cx="3565928" cy="2376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Lukio-opiskelun kustannukset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8650" y="1412776"/>
            <a:ext cx="7499350" cy="3205336"/>
          </a:xfrm>
        </p:spPr>
        <p:txBody>
          <a:bodyPr/>
          <a:lstStyle/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Lukiossa opiskelu on maksutonta. Saat lukiolta esimerkiksi tietokoneen ja oppikirjat.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Digikirjat + paperikirjat monissa oppiaineissa.</a:t>
            </a:r>
          </a:p>
          <a:p>
            <a:r>
              <a:rPr lang="fi-FI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Wanhojen</a:t>
            </a: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 tanssien asut ja muut kustannukset on maksettava itse. Myös esim. opintomatkalla on omavastuuosuus.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E7B893-49D7-424B-83E0-8AF8E049E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08" y="3794284"/>
            <a:ext cx="6228184" cy="269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51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ChangeArrowheads="1"/>
          </p:cNvSpPr>
          <p:nvPr/>
        </p:nvSpPr>
        <p:spPr bwMode="auto">
          <a:xfrm>
            <a:off x="323850" y="765175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i-FI" altLang="fi-FI">
                <a:solidFill>
                  <a:srgbClr val="800000"/>
                </a:solidFill>
                <a:latin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295275" y="404813"/>
            <a:ext cx="6653213" cy="585787"/>
          </a:xfrm>
          <a:prstGeom prst="rect">
            <a:avLst/>
          </a:prstGeom>
          <a:solidFill>
            <a:srgbClr val="000000">
              <a:alpha val="5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i-FI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Calibri" pitchFamily="34" charset="0"/>
                <a:cs typeface="Calibri" pitchFamily="34" charset="0"/>
              </a:rPr>
              <a:t>Harrastusmahdollisuuksia Kuhmossa</a:t>
            </a:r>
          </a:p>
        </p:txBody>
      </p:sp>
      <p:sp>
        <p:nvSpPr>
          <p:cNvPr id="80917" name="Text Box 21"/>
          <p:cNvSpPr txBox="1">
            <a:spLocks noChangeArrowheads="1"/>
          </p:cNvSpPr>
          <p:nvPr/>
        </p:nvSpPr>
        <p:spPr bwMode="auto">
          <a:xfrm>
            <a:off x="6732588" y="2133600"/>
            <a:ext cx="2232025" cy="1323975"/>
          </a:xfrm>
          <a:prstGeom prst="rect">
            <a:avLst/>
          </a:prstGeom>
          <a:solidFill>
            <a:srgbClr val="000000">
              <a:alpha val="5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fi-FI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Calibri" pitchFamily="34" charset="0"/>
                <a:cs typeface="Calibri" pitchFamily="34" charset="0"/>
              </a:rPr>
              <a:t>Lisäksi mm. Kamarimusiikki heinäkuussa, konsertteja </a:t>
            </a:r>
            <a:r>
              <a:rPr lang="fi-FI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Calibri" pitchFamily="34" charset="0"/>
                <a:cs typeface="Calibri" pitchFamily="34" charset="0"/>
              </a:rPr>
              <a:t>jne</a:t>
            </a:r>
            <a:r>
              <a:rPr lang="fi-FI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Calibri" pitchFamily="34" charset="0"/>
                <a:cs typeface="Calibri" pitchFamily="34" charset="0"/>
              </a:rPr>
              <a:t>…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295275" y="1255713"/>
            <a:ext cx="4637088" cy="4093428"/>
          </a:xfrm>
          <a:prstGeom prst="rect">
            <a:avLst/>
          </a:prstGeom>
          <a:solidFill>
            <a:schemeClr val="accent4">
              <a:lumMod val="10000"/>
              <a:alpha val="50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Laajat valtionmaat metsästykseen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Hyvät kelkkareitit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Kalastusmahdollisuudet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Retkeilyreittejä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Luonnonpuistoja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Uimahalli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Jäähalli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Kuntosali, jossa hyvät välineet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Hyvät hiihtoladut ja lenkkeilyreitit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Pesäpallo, koripallo, sähly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Kirjasto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Musiikkiopisto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Kansalaisopiston kurssit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Otsikko 1"/>
          <p:cNvSpPr>
            <a:spLocks noGrp="1"/>
          </p:cNvSpPr>
          <p:nvPr>
            <p:ph type="title"/>
          </p:nvPr>
        </p:nvSpPr>
        <p:spPr>
          <a:xfrm>
            <a:off x="1727684" y="4941168"/>
            <a:ext cx="6228692" cy="1231108"/>
          </a:xfrm>
        </p:spPr>
        <p:txBody>
          <a:bodyPr/>
          <a:lstStyle/>
          <a:p>
            <a:pPr algn="l"/>
            <a:r>
              <a:rPr lang="fi-FI" altLang="fi-FI" sz="40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Kainuun parhaat </a:t>
            </a:r>
            <a:br>
              <a:rPr lang="fi-FI" altLang="fi-FI" sz="40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i-FI" altLang="fi-FI" sz="40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yo-tulokset useana vuonna!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3" name="Text Box 6"/>
          <p:cNvSpPr txBox="1">
            <a:spLocks noChangeArrowheads="1"/>
          </p:cNvSpPr>
          <p:nvPr/>
        </p:nvSpPr>
        <p:spPr bwMode="auto">
          <a:xfrm>
            <a:off x="1979712" y="3074924"/>
            <a:ext cx="598008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i-FI" altLang="fi-FI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Voit seurata meitä somessa! </a:t>
            </a:r>
          </a:p>
          <a:p>
            <a:pPr algn="ctr" eaLnBrk="1" hangingPunct="1"/>
            <a:r>
              <a:rPr lang="fi-FI" altLang="fi-FI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(Instagram, </a:t>
            </a:r>
            <a:r>
              <a:rPr lang="fi-FI" altLang="fi-FI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TikTok</a:t>
            </a:r>
            <a:r>
              <a:rPr lang="fi-FI" altLang="fi-FI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, YouTube, FB)</a:t>
            </a:r>
          </a:p>
          <a:p>
            <a:pPr algn="ctr" eaLnBrk="1" hangingPunct="1"/>
            <a:r>
              <a:rPr lang="fi-FI" altLang="fi-FI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www.kuhmonlukio.fi</a:t>
            </a:r>
            <a:r>
              <a:rPr lang="fi-FI" altLang="fi-FI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/ </a:t>
            </a:r>
            <a:r>
              <a:rPr lang="fi-FI" altLang="fi-FI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kuhmonyhteislukio.blogspot.com</a:t>
            </a:r>
            <a:r>
              <a:rPr lang="fi-FI" altLang="fi-FI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(blogia ei enää päivitetä, mutta on edelleen olemassa)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3307B485-65E5-4EF2-9CF4-CEFE48A7DFF4}"/>
              </a:ext>
            </a:extLst>
          </p:cNvPr>
          <p:cNvSpPr txBox="1"/>
          <p:nvPr/>
        </p:nvSpPr>
        <p:spPr>
          <a:xfrm>
            <a:off x="2411760" y="697074"/>
            <a:ext cx="5328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Tervetuloa opiskelemaan oman paikkakunnan lukioon!</a:t>
            </a:r>
          </a:p>
        </p:txBody>
      </p:sp>
      <p:pic>
        <p:nvPicPr>
          <p:cNvPr id="4" name="Kuva 3" descr="Kuva, joka sisältää kohteen ruoho, taivas, puu, ulko&#10;&#10;Kuvaus luotu automaattisesti">
            <a:extLst>
              <a:ext uri="{FF2B5EF4-FFF2-40B4-BE49-F238E27FC236}">
                <a16:creationId xmlns:a16="http://schemas.microsoft.com/office/drawing/2014/main" id="{89934147-5C7D-4485-972A-0ECF63254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437112"/>
            <a:ext cx="6521401" cy="206728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12619" y="272811"/>
            <a:ext cx="5730199" cy="95436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Lukiossa on </a:t>
            </a:r>
            <a:r>
              <a:rPr lang="fi-FI" sz="3600" b="1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rankkaa…not</a:t>
            </a: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!</a:t>
            </a:r>
          </a:p>
        </p:txBody>
      </p:sp>
      <p:sp>
        <p:nvSpPr>
          <p:cNvPr id="26627" name="Sisällön paikkamerkki 2"/>
          <p:cNvSpPr>
            <a:spLocks noGrp="1"/>
          </p:cNvSpPr>
          <p:nvPr>
            <p:ph idx="1"/>
          </p:nvPr>
        </p:nvSpPr>
        <p:spPr>
          <a:xfrm>
            <a:off x="435568" y="1052736"/>
            <a:ext cx="7499350" cy="2592652"/>
          </a:xfrm>
        </p:spPr>
        <p:txBody>
          <a:bodyPr>
            <a:noAutofit/>
          </a:bodyPr>
          <a:lstStyle/>
          <a:p>
            <a:pPr eaLnBrk="1" hangingPunct="1"/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Oppitunteja on määrällisesti vähemmän kuin yläkoulussa ja mahdolliset h</a:t>
            </a: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yppytunnit keventävät päivää sopivasti.</a:t>
            </a:r>
          </a:p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75 minuutin oppitunnit, vauhtiin päästyään siitä selviää kevyesti.</a:t>
            </a:r>
          </a:p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Monipuoliset opetusmenetelmät, esim. digitehtävät, käsin kirjoitettavat muistiinpanot, keskustelut, väittelyt, ryhmätyöt, tutustumiset eri paikkoihin, pelit...</a:t>
            </a:r>
          </a:p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Koeviikko ei ole hirveän raskas, jos opiskelee säännöllisesti periodin aikana. Yleensä koeviikolla on muutama kokonainen vapaapäiväkin (ainakin abivuonna)!</a:t>
            </a:r>
          </a:p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Läksyjä enemmän kuin yläkoulussa.</a:t>
            </a:r>
          </a:p>
        </p:txBody>
      </p:sp>
      <p:pic>
        <p:nvPicPr>
          <p:cNvPr id="26629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6" y="4509120"/>
            <a:ext cx="2596060" cy="1947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Kuva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6" b="3562"/>
          <a:stretch/>
        </p:blipFill>
        <p:spPr>
          <a:xfrm>
            <a:off x="5364087" y="3968985"/>
            <a:ext cx="3168353" cy="2616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47664" y="223168"/>
            <a:ext cx="4176464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Hyppytunnilla…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5DFC9A1-156E-44B5-ABEE-8380C95A0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4365104"/>
            <a:ext cx="6552728" cy="1086228"/>
          </a:xfrm>
        </p:spPr>
        <p:txBody>
          <a:bodyPr>
            <a:noAutofit/>
          </a:bodyPr>
          <a:lstStyle/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Voit viettää aikaa missä haluat.</a:t>
            </a:r>
          </a:p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Rentoutumista tai esim. kotiläksyjen tekemistä kavereiden kanssa (tällöin enemmän vapaata ilta-aikaan).</a:t>
            </a:r>
          </a:p>
        </p:txBody>
      </p:sp>
      <p:pic>
        <p:nvPicPr>
          <p:cNvPr id="2050" name="Picture 2">
            <a:hlinkClick r:id="rId4"/>
            <a:extLst>
              <a:ext uri="{FF2B5EF4-FFF2-40B4-BE49-F238E27FC236}">
                <a16:creationId xmlns:a16="http://schemas.microsoft.com/office/drawing/2014/main" id="{5A0002C2-267D-4448-89FE-B257D46F0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56" y="1331640"/>
            <a:ext cx="3564565" cy="267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hlinkClick r:id="rId4"/>
            <a:extLst>
              <a:ext uri="{FF2B5EF4-FFF2-40B4-BE49-F238E27FC236}">
                <a16:creationId xmlns:a16="http://schemas.microsoft.com/office/drawing/2014/main" id="{6A15AA26-8F11-4768-9714-6D0344795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31640"/>
            <a:ext cx="3564565" cy="267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39752" y="244109"/>
            <a:ext cx="6307352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r" eaLnBrk="1" hangingPunct="1">
              <a:defRPr/>
            </a:pPr>
            <a:r>
              <a:rPr lang="fi-FI" sz="4000" b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Meidän lukioko parempi kuin muut?  – KYLLÄ!</a:t>
            </a:r>
            <a:endParaRPr lang="fi-FI" sz="3900" dirty="0"/>
          </a:p>
        </p:txBody>
      </p:sp>
      <p:sp>
        <p:nvSpPr>
          <p:cNvPr id="29699" name="Sisällön paikkamerkki 2"/>
          <p:cNvSpPr>
            <a:spLocks noGrp="1"/>
          </p:cNvSpPr>
          <p:nvPr>
            <p:ph idx="1"/>
          </p:nvPr>
        </p:nvSpPr>
        <p:spPr>
          <a:xfrm>
            <a:off x="2051720" y="1270794"/>
            <a:ext cx="7433802" cy="2833099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Loistava yhteishenki.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Osaavat ja ajan hermolla olevat opettajat.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Keskimääräistä enemmän palautetta, tukea ja ohjausta (ryhmänohjaus + henkilökohtainen ohjaus, kokeenpalautus mahdollisuuksien mukaan jopa henkilökohtaisesti).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Useina vuosina Kainuun parhaat tai kolmen kärjessä olevat yo-tulokset.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Vuonna 2016 koko Suomen 22. parhaat tulokset ja syksyn kirjoitusten osalta sijalla 1! </a:t>
            </a:r>
            <a:endParaRPr lang="fi-FI" dirty="0"/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fi-FI" altLang="fi-FI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i-FI" altLang="fi-FI" sz="30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168" y="4052434"/>
            <a:ext cx="460320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" b="1872"/>
          <a:stretch/>
        </p:blipFill>
        <p:spPr>
          <a:xfrm>
            <a:off x="4788026" y="4028784"/>
            <a:ext cx="4124886" cy="2646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6242" y="374192"/>
            <a:ext cx="3295278" cy="905017"/>
          </a:xfrm>
        </p:spPr>
        <p:txBody>
          <a:bodyPr>
            <a:normAutofit/>
          </a:bodyPr>
          <a:lstStyle/>
          <a:p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Lukion tilat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8650" y="1314964"/>
            <a:ext cx="6751662" cy="1981200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Oppitunnit pääosin kirjaston remontoiduissa, moderneissa ja kauniissa luokkatiloissa.</a:t>
            </a:r>
          </a:p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Luonnontieteiden tunnit </a:t>
            </a:r>
            <a:r>
              <a:rPr lang="fi-FI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Tuupalan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 remontoiduissa tiloissa.</a:t>
            </a:r>
          </a:p>
          <a:p>
            <a:r>
              <a:rPr lang="fi-FI" sz="2000" dirty="0">
                <a:latin typeface="Calibri"/>
                <a:cs typeface="Calibri"/>
              </a:rPr>
              <a:t>Musiikin ja kuvataiteen tunnit uudessa koulurakennuksessa </a:t>
            </a:r>
            <a:r>
              <a:rPr lang="fi-FI" sz="2000" dirty="0" err="1">
                <a:latin typeface="Calibri"/>
                <a:cs typeface="Calibri"/>
              </a:rPr>
              <a:t>Tuupalassa</a:t>
            </a:r>
            <a:r>
              <a:rPr lang="fi-FI" sz="2000" dirty="0">
                <a:latin typeface="Calibri"/>
                <a:cs typeface="Calibri"/>
              </a:rPr>
              <a:t> (valmistuu vuonna 2025).</a:t>
            </a:r>
          </a:p>
        </p:txBody>
      </p:sp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52D0C3B7-BAD0-47FD-B5E2-EEDE44D9CFF5}"/>
              </a:ext>
            </a:extLst>
          </p:cNvPr>
          <p:cNvGraphicFramePr>
            <a:graphicFrameLocks noGrp="1"/>
          </p:cNvGraphicFramePr>
          <p:nvPr/>
        </p:nvGraphicFramePr>
        <p:xfrm>
          <a:off x="1435100" y="3573780"/>
          <a:ext cx="7499350" cy="411480"/>
        </p:xfrm>
        <a:graphic>
          <a:graphicData uri="http://schemas.openxmlformats.org/drawingml/2006/table">
            <a:tbl>
              <a:tblPr/>
              <a:tblGrid>
                <a:gridCol w="7499350">
                  <a:extLst>
                    <a:ext uri="{9D8B030D-6E8A-4147-A177-3AD203B41FA5}">
                      <a16:colId xmlns:a16="http://schemas.microsoft.com/office/drawing/2014/main" val="35307699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fi-FI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334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effectLst/>
                        </a:rPr>
                        <a:t>Kuva: Pekka </a:t>
                      </a:r>
                      <a:r>
                        <a:rPr lang="fi-FI" dirty="0" err="1">
                          <a:effectLst/>
                        </a:rPr>
                        <a:t>Agarth</a:t>
                      </a:r>
                      <a:endParaRPr lang="fi-FI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39555"/>
                  </a:ext>
                </a:extLst>
              </a:tr>
            </a:tbl>
          </a:graphicData>
        </a:graphic>
      </p:graphicFrame>
      <p:pic>
        <p:nvPicPr>
          <p:cNvPr id="1025" name="Picture 1">
            <a:extLst>
              <a:ext uri="{FF2B5EF4-FFF2-40B4-BE49-F238E27FC236}">
                <a16:creationId xmlns:a16="http://schemas.microsoft.com/office/drawing/2014/main" id="{C8800286-0011-4F77-ABD9-3775B9F3C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36" y="3762622"/>
            <a:ext cx="4264091" cy="26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D4EC310-5324-4DC5-922E-4986C6BB5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100" y="3573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i-FI" alt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2">
            <a:hlinkClick r:id="rId4"/>
            <a:extLst>
              <a:ext uri="{FF2B5EF4-FFF2-40B4-BE49-F238E27FC236}">
                <a16:creationId xmlns:a16="http://schemas.microsoft.com/office/drawing/2014/main" id="{F5B36A49-97B1-4FDD-8E5E-09B43E629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05" y="3779520"/>
            <a:ext cx="3553408" cy="266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615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5861" y="188325"/>
            <a:ext cx="749935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sz="3600" b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Opetusvälineet huippuluokkaa</a:t>
            </a:r>
            <a:endParaRPr lang="fi-FI" sz="3600" b="1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  <a:cs typeface="Calibri" pitchFamily="34" charset="0"/>
            </a:endParaRPr>
          </a:p>
        </p:txBody>
      </p:sp>
      <p:sp>
        <p:nvSpPr>
          <p:cNvPr id="30724" name="Tekstiruutu 4"/>
          <p:cNvSpPr txBox="1">
            <a:spLocks noChangeArrowheads="1"/>
          </p:cNvSpPr>
          <p:nvPr/>
        </p:nvSpPr>
        <p:spPr bwMode="auto">
          <a:xfrm>
            <a:off x="539552" y="1331325"/>
            <a:ext cx="691433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Modernit älytaulut luokissa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Henkilökohtaiset läppärit lukion aloittaville opiskelijoille, varakoneita ja kuulokkeita vaunuissa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16 kpl </a:t>
            </a:r>
            <a:r>
              <a:rPr lang="fi-FI" altLang="fi-FI" sz="2000" dirty="0" err="1">
                <a:latin typeface="Calibri"/>
                <a:ea typeface="Calibri" panose="020F0502020204030204" pitchFamily="34" charset="0"/>
                <a:cs typeface="Calibri"/>
              </a:rPr>
              <a:t>iPadeja</a:t>
            </a:r>
            <a:endParaRPr lang="fi-FI" altLang="fi-FI" sz="2000" dirty="0">
              <a:latin typeface="Calibri"/>
              <a:ea typeface="Calibri" panose="020F0502020204030204" pitchFamily="34" charset="0"/>
              <a:cs typeface="Calibri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Musiikkiluokan varustelu erinomainen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Paperikirjat digikirjojen lisäksi monissa aineissa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 b="5128"/>
          <a:stretch/>
        </p:blipFill>
        <p:spPr>
          <a:xfrm>
            <a:off x="1043608" y="3429000"/>
            <a:ext cx="4536504" cy="3053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47664" y="348291"/>
            <a:ext cx="6553200" cy="876087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Voit opiskella monia kieliä!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35696" y="1414491"/>
            <a:ext cx="3877636" cy="2908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kstiruutu 4"/>
          <p:cNvSpPr txBox="1">
            <a:spLocks noChangeArrowheads="1"/>
          </p:cNvSpPr>
          <p:nvPr/>
        </p:nvSpPr>
        <p:spPr bwMode="auto">
          <a:xfrm>
            <a:off x="1398232" y="4583673"/>
            <a:ext cx="75676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Lukiossa kielitaitosi kehittyy siten, että jatko-opinnoissa esim. erikielisten lähdeaineistojen lukeminen sujuu helpommin.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Lyhyet kielet (</a:t>
            </a:r>
            <a:r>
              <a:rPr lang="fi-FI" alt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ranska, saksa, venäjä, espanja, italia, kiina, japani</a:t>
            </a: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alkavat aivan alusta ja jo pelkkä alkeiden opiskelu auttaa mm. matkustellessa, jatko-opinnoissa ja työelämässä. Lyhyiden kielten opetus tapahtuu Tutorhousen kautta (ranskaa lukuun ottamatta)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FB329085-FF0F-46F8-8FEB-D8C1243E50E5}"/>
              </a:ext>
            </a:extLst>
          </p:cNvPr>
          <p:cNvSpPr txBox="1"/>
          <p:nvPr/>
        </p:nvSpPr>
        <p:spPr>
          <a:xfrm>
            <a:off x="6300192" y="1772816"/>
            <a:ext cx="20882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i="0" dirty="0">
                <a:solidFill>
                  <a:srgbClr val="4D5156"/>
                </a:solidFill>
                <a:effectLst/>
                <a:latin typeface="+mn-lt"/>
                <a:cs typeface="Calibri" panose="020F0502020204030204" pitchFamily="34" charset="0"/>
              </a:rPr>
              <a:t>¿</a:t>
            </a:r>
            <a:r>
              <a:rPr lang="fi-FI" i="0" dirty="0" err="1">
                <a:solidFill>
                  <a:srgbClr val="5F6368"/>
                </a:solidFill>
                <a:effectLst/>
                <a:latin typeface="+mn-lt"/>
                <a:cs typeface="Calibri" panose="020F0502020204030204" pitchFamily="34" charset="0"/>
              </a:rPr>
              <a:t>Hablas</a:t>
            </a:r>
            <a:r>
              <a:rPr lang="fi-FI" i="0" dirty="0">
                <a:solidFill>
                  <a:srgbClr val="5F6368"/>
                </a:solidFill>
                <a:effectLst/>
                <a:latin typeface="+mn-lt"/>
                <a:cs typeface="Calibri" panose="020F0502020204030204" pitchFamily="34" charset="0"/>
              </a:rPr>
              <a:t> </a:t>
            </a:r>
            <a:r>
              <a:rPr lang="fi-FI" i="0" dirty="0" err="1">
                <a:solidFill>
                  <a:srgbClr val="5F6368"/>
                </a:solidFill>
                <a:effectLst/>
                <a:latin typeface="+mn-lt"/>
                <a:cs typeface="Calibri" panose="020F0502020204030204" pitchFamily="34" charset="0"/>
              </a:rPr>
              <a:t>español</a:t>
            </a:r>
            <a:r>
              <a:rPr lang="fi-FI" i="0" dirty="0">
                <a:solidFill>
                  <a:srgbClr val="4D5156"/>
                </a:solidFill>
                <a:effectLst/>
                <a:latin typeface="+mn-lt"/>
                <a:cs typeface="Calibri" panose="020F0502020204030204" pitchFamily="34" charset="0"/>
              </a:rPr>
              <a:t>?</a:t>
            </a:r>
          </a:p>
          <a:p>
            <a:pPr algn="ctr"/>
            <a:r>
              <a:rPr lang="fi-FI" dirty="0">
                <a:solidFill>
                  <a:srgbClr val="4D5156"/>
                </a:solidFill>
                <a:latin typeface="+mn-lt"/>
                <a:cs typeface="Calibri" panose="020F0502020204030204" pitchFamily="34" charset="0"/>
              </a:rPr>
              <a:t>Ti </a:t>
            </a:r>
            <a:r>
              <a:rPr lang="fi-FI" dirty="0" err="1">
                <a:solidFill>
                  <a:srgbClr val="4D5156"/>
                </a:solidFill>
                <a:latin typeface="+mn-lt"/>
                <a:cs typeface="Calibri" panose="020F0502020204030204" pitchFamily="34" charset="0"/>
              </a:rPr>
              <a:t>amo</a:t>
            </a:r>
            <a:r>
              <a:rPr lang="fi-FI" dirty="0">
                <a:solidFill>
                  <a:srgbClr val="4D5156"/>
                </a:solidFill>
                <a:latin typeface="+mn-lt"/>
                <a:cs typeface="Calibri" panose="020F0502020204030204" pitchFamily="34" charset="0"/>
              </a:rPr>
              <a:t>!</a:t>
            </a:r>
          </a:p>
          <a:p>
            <a:pPr algn="ctr"/>
            <a:r>
              <a:rPr lang="fi-FI" i="0" dirty="0" err="1">
                <a:solidFill>
                  <a:srgbClr val="4D5156"/>
                </a:solidFill>
                <a:effectLst/>
                <a:latin typeface="+mn-lt"/>
                <a:cs typeface="Calibri" panose="020F0502020204030204" pitchFamily="34" charset="0"/>
              </a:rPr>
              <a:t>Guten</a:t>
            </a:r>
            <a:r>
              <a:rPr lang="fi-FI" i="0" dirty="0">
                <a:solidFill>
                  <a:srgbClr val="4D5156"/>
                </a:solidFill>
                <a:effectLst/>
                <a:latin typeface="+mn-lt"/>
                <a:cs typeface="Calibri" panose="020F0502020204030204" pitchFamily="34" charset="0"/>
              </a:rPr>
              <a:t> </a:t>
            </a:r>
            <a:r>
              <a:rPr lang="fi-FI" i="0" dirty="0" err="1">
                <a:solidFill>
                  <a:srgbClr val="4D5156"/>
                </a:solidFill>
                <a:effectLst/>
                <a:latin typeface="+mn-lt"/>
                <a:cs typeface="Calibri" panose="020F0502020204030204" pitchFamily="34" charset="0"/>
              </a:rPr>
              <a:t>Tag</a:t>
            </a:r>
            <a:r>
              <a:rPr lang="fi-FI" i="0" dirty="0">
                <a:solidFill>
                  <a:srgbClr val="4D5156"/>
                </a:solidFill>
                <a:effectLst/>
                <a:latin typeface="+mn-lt"/>
                <a:cs typeface="Calibri" panose="020F0502020204030204" pitchFamily="34" charset="0"/>
              </a:rPr>
              <a:t>!</a:t>
            </a:r>
          </a:p>
          <a:p>
            <a:pPr algn="ctr"/>
            <a:r>
              <a:rPr lang="ja-JP" altLang="fi-FI" b="0" i="0" dirty="0">
                <a:solidFill>
                  <a:srgbClr val="4D5156"/>
                </a:solidFill>
                <a:effectLst/>
                <a:latin typeface="+mn-lt"/>
              </a:rPr>
              <a:t>你好</a:t>
            </a:r>
            <a:endParaRPr lang="fi-FI" altLang="ja-JP" b="0" dirty="0">
              <a:solidFill>
                <a:srgbClr val="4D5156"/>
              </a:solidFill>
              <a:latin typeface="+mn-lt"/>
              <a:cs typeface="Calibri" panose="020F0502020204030204" pitchFamily="34" charset="0"/>
            </a:endParaRPr>
          </a:p>
          <a:p>
            <a:pPr algn="ctr"/>
            <a:r>
              <a:rPr lang="ja-JP" altLang="fi-FI" b="0" i="0" dirty="0">
                <a:solidFill>
                  <a:srgbClr val="4D5156"/>
                </a:solidFill>
                <a:effectLst/>
                <a:latin typeface="+mn-lt"/>
              </a:rPr>
              <a:t>ひらがな</a:t>
            </a:r>
            <a:endParaRPr lang="fi-FI" altLang="ja-JP" i="0" dirty="0">
              <a:solidFill>
                <a:srgbClr val="4D5156"/>
              </a:solidFill>
              <a:effectLst/>
              <a:latin typeface="+mn-lt"/>
              <a:cs typeface="Calibri" panose="020F0502020204030204" pitchFamily="34" charset="0"/>
            </a:endParaRPr>
          </a:p>
          <a:p>
            <a:pPr algn="ctr"/>
            <a:r>
              <a:rPr lang="az-Cyrl-AZ" i="0" dirty="0">
                <a:solidFill>
                  <a:srgbClr val="696969"/>
                </a:solidFill>
                <a:effectLst/>
                <a:latin typeface="+mn-lt"/>
              </a:rPr>
              <a:t>Спаси́бо</a:t>
            </a:r>
            <a:r>
              <a:rPr lang="fi-FI" i="0" dirty="0">
                <a:solidFill>
                  <a:srgbClr val="696969"/>
                </a:solidFill>
                <a:effectLst/>
                <a:latin typeface="+mn-lt"/>
              </a:rPr>
              <a:t>!</a:t>
            </a:r>
          </a:p>
          <a:p>
            <a:pPr algn="ctr"/>
            <a:r>
              <a:rPr lang="fi-FI" dirty="0" err="1">
                <a:solidFill>
                  <a:srgbClr val="5F6368"/>
                </a:solidFill>
                <a:latin typeface="+mn-lt"/>
              </a:rPr>
              <a:t>J</a:t>
            </a:r>
            <a:r>
              <a:rPr lang="fi-FI" i="0" dirty="0" err="1">
                <a:solidFill>
                  <a:srgbClr val="5F6368"/>
                </a:solidFill>
                <a:effectLst/>
                <a:latin typeface="+mn-lt"/>
              </a:rPr>
              <a:t>e</a:t>
            </a:r>
            <a:r>
              <a:rPr lang="fi-FI" i="0" dirty="0">
                <a:solidFill>
                  <a:srgbClr val="5F6368"/>
                </a:solidFill>
                <a:effectLst/>
                <a:latin typeface="+mn-lt"/>
              </a:rPr>
              <a:t> </a:t>
            </a:r>
            <a:r>
              <a:rPr lang="fi-FI" i="0" dirty="0" err="1">
                <a:solidFill>
                  <a:srgbClr val="5F6368"/>
                </a:solidFill>
                <a:effectLst/>
                <a:latin typeface="+mn-lt"/>
              </a:rPr>
              <a:t>t</a:t>
            </a:r>
            <a:r>
              <a:rPr lang="fi-FI" i="0" dirty="0" err="1">
                <a:solidFill>
                  <a:srgbClr val="4D5156"/>
                </a:solidFill>
                <a:effectLst/>
                <a:latin typeface="+mn-lt"/>
              </a:rPr>
              <a:t>'</a:t>
            </a:r>
            <a:r>
              <a:rPr lang="fi-FI" i="0" dirty="0" err="1">
                <a:solidFill>
                  <a:srgbClr val="5F6368"/>
                </a:solidFill>
                <a:effectLst/>
                <a:latin typeface="+mn-lt"/>
              </a:rPr>
              <a:t>aime</a:t>
            </a:r>
            <a:r>
              <a:rPr lang="fi-FI" i="0" dirty="0">
                <a:solidFill>
                  <a:srgbClr val="5F6368"/>
                </a:solidFill>
                <a:effectLst/>
                <a:latin typeface="+mn-lt"/>
              </a:rPr>
              <a:t>!</a:t>
            </a:r>
            <a:endParaRPr lang="fi-FI" i="0" dirty="0">
              <a:solidFill>
                <a:srgbClr val="696969"/>
              </a:solidFill>
              <a:effectLst/>
              <a:latin typeface="+mn-lt"/>
            </a:endParaRPr>
          </a:p>
          <a:p>
            <a:pPr algn="ctr"/>
            <a:endParaRPr lang="fi-FI" i="0" dirty="0">
              <a:solidFill>
                <a:srgbClr val="4D515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letusrakenne">
  <a:themeElements>
    <a:clrScheme name="1_Oletusrakenne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1_Oletusraken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letusrake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letusraken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letusraken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letusraken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letusraken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letusraken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letusraken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letusraken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letusraken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letusraken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letusraken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letusraken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A13DA2BC0095C4AAB5E96C6AE04AAEF" ma:contentTypeVersion="7" ma:contentTypeDescription="Luo uusi asiakirja." ma:contentTypeScope="" ma:versionID="df0d27b61ceda21f39e00791e5fec9c9">
  <xsd:schema xmlns:xsd="http://www.w3.org/2001/XMLSchema" xmlns:xs="http://www.w3.org/2001/XMLSchema" xmlns:p="http://schemas.microsoft.com/office/2006/metadata/properties" xmlns:ns2="a5345878-a866-4d05-8a30-468f0d8e44d4" targetNamespace="http://schemas.microsoft.com/office/2006/metadata/properties" ma:root="true" ma:fieldsID="a2aed3a94a6f0e2a1cd1aa3f3cddf67d" ns2:_="">
    <xsd:import namespace="a5345878-a866-4d05-8a30-468f0d8e44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345878-a866-4d05-8a30-468f0d8e44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750244-91BC-4456-BE24-F3F99C8C38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345878-a866-4d05-8a30-468f0d8e44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FC783E-0243-4DE7-8F9F-3F2191F96F7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BFF8F79-DC6D-443C-9524-28C004F0AA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2314</TotalTime>
  <Words>961</Words>
  <Application>Microsoft Office PowerPoint</Application>
  <PresentationFormat>Näytössä katseltava diaesitys (4:3)</PresentationFormat>
  <Paragraphs>152</Paragraphs>
  <Slides>34</Slides>
  <Notes>14</Notes>
  <HiddenSlides>0</HiddenSlides>
  <MMClips>1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34</vt:i4>
      </vt:variant>
    </vt:vector>
  </HeadingPairs>
  <TitlesOfParts>
    <vt:vector size="43" baseType="lpstr">
      <vt:lpstr>SimSun</vt:lpstr>
      <vt:lpstr>Arial</vt:lpstr>
      <vt:lpstr>Calibri</vt:lpstr>
      <vt:lpstr>Calibri Light</vt:lpstr>
      <vt:lpstr>Garamond</vt:lpstr>
      <vt:lpstr>Viner Hand ITC</vt:lpstr>
      <vt:lpstr>Wingdings 2</vt:lpstr>
      <vt:lpstr>1_Oletusrakenne</vt:lpstr>
      <vt:lpstr>Office-teema</vt:lpstr>
      <vt:lpstr> Meidän lukio - Kuhmon yhteislukio </vt:lpstr>
      <vt:lpstr>Kenelle?</vt:lpstr>
      <vt:lpstr>PowerPoint-esitys</vt:lpstr>
      <vt:lpstr>Lukiossa on rankkaa…not!</vt:lpstr>
      <vt:lpstr>Hyppytunnilla…</vt:lpstr>
      <vt:lpstr>Meidän lukioko parempi kuin muut?  – KYLLÄ!</vt:lpstr>
      <vt:lpstr>Lukion tilat</vt:lpstr>
      <vt:lpstr>Opetusvälineet huippuluokkaa</vt:lpstr>
      <vt:lpstr>Voit opiskella monia kieliä!</vt:lpstr>
      <vt:lpstr>Voit perehtyä turvallisuusalaan</vt:lpstr>
      <vt:lpstr>Kiinnostaako toimittajan työ?</vt:lpstr>
      <vt:lpstr>Halutessasi pääset esiintymään musikaalissa tai valmistamaan lavasteita...      </vt:lpstr>
      <vt:lpstr>…tai mukaan ulkomaanmatkoille…</vt:lpstr>
      <vt:lpstr>…ja retkeilemään kotimaassa eräopintojakson aikana…  </vt:lpstr>
      <vt:lpstr>Opintopisteitä muualta kuin lukiosta?</vt:lpstr>
      <vt:lpstr>Musiikkilinjalaiset 2024 - 2025</vt:lpstr>
      <vt:lpstr>Musiikkilinjalla opiskelu</vt:lpstr>
      <vt:lpstr>PowerPoint-esitys</vt:lpstr>
      <vt:lpstr>Musiikkivälineistö ja tekniikka huippuluokkaa</vt:lpstr>
      <vt:lpstr>PowerPoint-esitys</vt:lpstr>
      <vt:lpstr>Projektit</vt:lpstr>
      <vt:lpstr>Kesätyömahdollisuudet</vt:lpstr>
      <vt:lpstr>Musiikkilinjalle?</vt:lpstr>
      <vt:lpstr>On meidän lukiossa muutakin kuin opiskelua…</vt:lpstr>
      <vt:lpstr>Nahkiaiset</vt:lpstr>
      <vt:lpstr>Wanhojen tanssit – yksi lukion kohokohdista! </vt:lpstr>
      <vt:lpstr>Penkkarit</vt:lpstr>
      <vt:lpstr>Opintomatkat (Kuopio, Jyväskylä, Helsinki, Tampere, Oulu, Kajaani)</vt:lpstr>
      <vt:lpstr>Virkistäytymisiltapäivät, glögijuhla</vt:lpstr>
      <vt:lpstr>Pääset vaikuttamaan ja järjestämään tapahtumia…</vt:lpstr>
      <vt:lpstr>Lukio-opiskelun kustannukset</vt:lpstr>
      <vt:lpstr>PowerPoint-esitys</vt:lpstr>
      <vt:lpstr>Kainuun parhaat  yo-tulokset useana vuonna!</vt:lpstr>
      <vt:lpstr>PowerPoint-esitys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Meidän lukio</dc:title>
  <dc:creator>Sanna Juntunen</dc:creator>
  <cp:lastModifiedBy>Juntunen Sanna</cp:lastModifiedBy>
  <cp:revision>422</cp:revision>
  <cp:lastPrinted>2017-12-13T10:35:08Z</cp:lastPrinted>
  <dcterms:created xsi:type="dcterms:W3CDTF">2009-10-14T13:58:44Z</dcterms:created>
  <dcterms:modified xsi:type="dcterms:W3CDTF">2024-11-15T15:31:24Z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0x010100BA13DA2BC0095C4AAB5E96C6AE04AAEF</vt:lpwstr>
  </property>
</Properties>
</file>